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4"/>
  </p:notesMasterIdLst>
  <p:sldIdLst>
    <p:sldId id="256" r:id="rId4"/>
    <p:sldId id="271" r:id="rId5"/>
    <p:sldId id="299" r:id="rId6"/>
    <p:sldId id="264" r:id="rId7"/>
    <p:sldId id="340" r:id="rId8"/>
    <p:sldId id="341" r:id="rId9"/>
    <p:sldId id="345" r:id="rId10"/>
    <p:sldId id="351" r:id="rId11"/>
    <p:sldId id="292" r:id="rId12"/>
    <p:sldId id="342" r:id="rId13"/>
    <p:sldId id="343" r:id="rId14"/>
    <p:sldId id="344" r:id="rId15"/>
    <p:sldId id="349" r:id="rId16"/>
    <p:sldId id="346" r:id="rId17"/>
    <p:sldId id="347" r:id="rId18"/>
    <p:sldId id="348" r:id="rId19"/>
    <p:sldId id="277" r:id="rId20"/>
    <p:sldId id="350" r:id="rId21"/>
    <p:sldId id="352" r:id="rId22"/>
    <p:sldId id="276" r:id="rId23"/>
  </p:sldIdLst>
  <p:sldSz cx="9144000" cy="6858000" type="screen4x3"/>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00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25" autoAdjust="0"/>
    <p:restoredTop sz="84730" autoAdjust="0"/>
  </p:normalViewPr>
  <p:slideViewPr>
    <p:cSldViewPr snapToGrid="0">
      <p:cViewPr varScale="1">
        <p:scale>
          <a:sx n="120" d="100"/>
          <a:sy n="120" d="100"/>
        </p:scale>
        <p:origin x="1872" y="192"/>
      </p:cViewPr>
      <p:guideLst/>
    </p:cSldViewPr>
  </p:slideViewPr>
  <p:outlineViewPr>
    <p:cViewPr>
      <p:scale>
        <a:sx n="60" d="100"/>
        <a:sy n="60"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974BF4-D9A8-CF43-BCAA-D2CAEB241857}"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61EF42DE-0CD0-4641-986C-EFFD984F08A3}">
      <dgm:prSet phldrT="[Text]"/>
      <dgm:spPr/>
      <dgm:t>
        <a:bodyPr/>
        <a:lstStyle/>
        <a:p>
          <a:r>
            <a:rPr lang="en-US"/>
            <a:t>Deep Learning cho rút trích cấu trúc đối số vị ngữ.</a:t>
          </a:r>
        </a:p>
      </dgm:t>
    </dgm:pt>
    <dgm:pt modelId="{7CAC0B60-1AFB-AE4B-9692-6852C6C7D41E}" type="parTrans" cxnId="{04C55E30-C22B-8D4F-9BE0-10418692BF5B}">
      <dgm:prSet/>
      <dgm:spPr/>
      <dgm:t>
        <a:bodyPr/>
        <a:lstStyle/>
        <a:p>
          <a:endParaRPr lang="en-US"/>
        </a:p>
      </dgm:t>
    </dgm:pt>
    <dgm:pt modelId="{3FCEBFF9-30EC-C648-8D7A-4D4795007371}" type="sibTrans" cxnId="{04C55E30-C22B-8D4F-9BE0-10418692BF5B}">
      <dgm:prSet/>
      <dgm:spPr/>
      <dgm:t>
        <a:bodyPr/>
        <a:lstStyle/>
        <a:p>
          <a:endParaRPr lang="en-US"/>
        </a:p>
      </dgm:t>
    </dgm:pt>
    <dgm:pt modelId="{E6950C9F-2900-5241-83DB-CC9C66390CE5}">
      <dgm:prSet phldrT="[Text]"/>
      <dgm:spPr/>
      <dgm:t>
        <a:bodyPr/>
        <a:lstStyle/>
        <a:p>
          <a:r>
            <a:rPr lang="en-US"/>
            <a:t>Hoạt động với dữ liệu hạn chế.</a:t>
          </a:r>
        </a:p>
      </dgm:t>
    </dgm:pt>
    <dgm:pt modelId="{51C670B4-E3CA-C044-95A8-04A6D4AD9FA2}" type="parTrans" cxnId="{91CE7055-5BFE-B949-90FF-87166ECAA1B9}">
      <dgm:prSet/>
      <dgm:spPr/>
      <dgm:t>
        <a:bodyPr/>
        <a:lstStyle/>
        <a:p>
          <a:endParaRPr lang="en-US"/>
        </a:p>
      </dgm:t>
    </dgm:pt>
    <dgm:pt modelId="{200FBBDF-DA04-5846-9679-B55A09ED4872}" type="sibTrans" cxnId="{91CE7055-5BFE-B949-90FF-87166ECAA1B9}">
      <dgm:prSet/>
      <dgm:spPr/>
      <dgm:t>
        <a:bodyPr/>
        <a:lstStyle/>
        <a:p>
          <a:endParaRPr lang="en-US"/>
        </a:p>
      </dgm:t>
    </dgm:pt>
    <dgm:pt modelId="{4B616301-B484-6D42-A30D-5A1F0AA1E790}">
      <dgm:prSet phldrT="[Text]"/>
      <dgm:spPr/>
      <dgm:t>
        <a:bodyPr/>
        <a:lstStyle/>
        <a:p>
          <a:r>
            <a:rPr lang="en-US"/>
            <a:t>Áp dụng trên lĩnh vực Y Sinh</a:t>
          </a:r>
        </a:p>
      </dgm:t>
    </dgm:pt>
    <dgm:pt modelId="{C61AC364-A343-2747-A3EF-2B833EE8E472}" type="parTrans" cxnId="{3339207E-AA18-5E4E-8062-44C53315B04D}">
      <dgm:prSet/>
      <dgm:spPr/>
      <dgm:t>
        <a:bodyPr/>
        <a:lstStyle/>
        <a:p>
          <a:endParaRPr lang="en-US"/>
        </a:p>
      </dgm:t>
    </dgm:pt>
    <dgm:pt modelId="{3CAFB628-FB6B-7D44-9388-560E75626EF5}" type="sibTrans" cxnId="{3339207E-AA18-5E4E-8062-44C53315B04D}">
      <dgm:prSet/>
      <dgm:spPr/>
      <dgm:t>
        <a:bodyPr/>
        <a:lstStyle/>
        <a:p>
          <a:endParaRPr lang="en-US"/>
        </a:p>
      </dgm:t>
    </dgm:pt>
    <dgm:pt modelId="{0D22403C-F782-D045-8799-6D1807D6A6F0}" type="pres">
      <dgm:prSet presAssocID="{4F974BF4-D9A8-CF43-BCAA-D2CAEB241857}" presName="Name0" presStyleCnt="0">
        <dgm:presLayoutVars>
          <dgm:chMax val="7"/>
          <dgm:chPref val="7"/>
          <dgm:dir/>
        </dgm:presLayoutVars>
      </dgm:prSet>
      <dgm:spPr/>
    </dgm:pt>
    <dgm:pt modelId="{1CA0B29E-18F9-C142-A3B0-591B3F9AC6AC}" type="pres">
      <dgm:prSet presAssocID="{4F974BF4-D9A8-CF43-BCAA-D2CAEB241857}" presName="Name1" presStyleCnt="0"/>
      <dgm:spPr/>
    </dgm:pt>
    <dgm:pt modelId="{85BF630D-9AE0-E14E-8D8E-5C53C8C10EAE}" type="pres">
      <dgm:prSet presAssocID="{4F974BF4-D9A8-CF43-BCAA-D2CAEB241857}" presName="cycle" presStyleCnt="0"/>
      <dgm:spPr/>
    </dgm:pt>
    <dgm:pt modelId="{303678B0-B2CA-CC4A-A333-5BE1FEFD10C5}" type="pres">
      <dgm:prSet presAssocID="{4F974BF4-D9A8-CF43-BCAA-D2CAEB241857}" presName="srcNode" presStyleLbl="node1" presStyleIdx="0" presStyleCnt="3"/>
      <dgm:spPr/>
    </dgm:pt>
    <dgm:pt modelId="{23B00787-BE3E-6242-994A-16B35A2773B6}" type="pres">
      <dgm:prSet presAssocID="{4F974BF4-D9A8-CF43-BCAA-D2CAEB241857}" presName="conn" presStyleLbl="parChTrans1D2" presStyleIdx="0" presStyleCnt="1"/>
      <dgm:spPr/>
    </dgm:pt>
    <dgm:pt modelId="{8F989256-06D9-874C-B4B3-0365A21F7D29}" type="pres">
      <dgm:prSet presAssocID="{4F974BF4-D9A8-CF43-BCAA-D2CAEB241857}" presName="extraNode" presStyleLbl="node1" presStyleIdx="0" presStyleCnt="3"/>
      <dgm:spPr/>
    </dgm:pt>
    <dgm:pt modelId="{78888B20-3CFC-6743-AEB4-6A77F9A8C101}" type="pres">
      <dgm:prSet presAssocID="{4F974BF4-D9A8-CF43-BCAA-D2CAEB241857}" presName="dstNode" presStyleLbl="node1" presStyleIdx="0" presStyleCnt="3"/>
      <dgm:spPr/>
    </dgm:pt>
    <dgm:pt modelId="{7694D378-9BD2-F044-BEA8-D8C321FCE4ED}" type="pres">
      <dgm:prSet presAssocID="{61EF42DE-0CD0-4641-986C-EFFD984F08A3}" presName="text_1" presStyleLbl="node1" presStyleIdx="0" presStyleCnt="3">
        <dgm:presLayoutVars>
          <dgm:bulletEnabled val="1"/>
        </dgm:presLayoutVars>
      </dgm:prSet>
      <dgm:spPr/>
    </dgm:pt>
    <dgm:pt modelId="{8B455472-7C05-9C43-8D96-D2CA2A714677}" type="pres">
      <dgm:prSet presAssocID="{61EF42DE-0CD0-4641-986C-EFFD984F08A3}" presName="accent_1" presStyleCnt="0"/>
      <dgm:spPr/>
    </dgm:pt>
    <dgm:pt modelId="{A6391F42-C64C-6647-BB17-C9D71E88E379}" type="pres">
      <dgm:prSet presAssocID="{61EF42DE-0CD0-4641-986C-EFFD984F08A3}" presName="accentRepeatNode" presStyleLbl="solidFgAcc1" presStyleIdx="0" presStyleCnt="3"/>
      <dgm:spPr/>
    </dgm:pt>
    <dgm:pt modelId="{656A7654-CE5D-CD4D-9E3C-A3BE799394C0}" type="pres">
      <dgm:prSet presAssocID="{E6950C9F-2900-5241-83DB-CC9C66390CE5}" presName="text_2" presStyleLbl="node1" presStyleIdx="1" presStyleCnt="3">
        <dgm:presLayoutVars>
          <dgm:bulletEnabled val="1"/>
        </dgm:presLayoutVars>
      </dgm:prSet>
      <dgm:spPr/>
    </dgm:pt>
    <dgm:pt modelId="{3132B253-49BA-0D42-8C2B-9CE142A20C06}" type="pres">
      <dgm:prSet presAssocID="{E6950C9F-2900-5241-83DB-CC9C66390CE5}" presName="accent_2" presStyleCnt="0"/>
      <dgm:spPr/>
    </dgm:pt>
    <dgm:pt modelId="{EF1A8054-CDAC-144B-BA65-A2EC284B25A5}" type="pres">
      <dgm:prSet presAssocID="{E6950C9F-2900-5241-83DB-CC9C66390CE5}" presName="accentRepeatNode" presStyleLbl="solidFgAcc1" presStyleIdx="1" presStyleCnt="3"/>
      <dgm:spPr/>
    </dgm:pt>
    <dgm:pt modelId="{40B456BB-322F-4440-8A9C-84469566F67E}" type="pres">
      <dgm:prSet presAssocID="{4B616301-B484-6D42-A30D-5A1F0AA1E790}" presName="text_3" presStyleLbl="node1" presStyleIdx="2" presStyleCnt="3">
        <dgm:presLayoutVars>
          <dgm:bulletEnabled val="1"/>
        </dgm:presLayoutVars>
      </dgm:prSet>
      <dgm:spPr/>
    </dgm:pt>
    <dgm:pt modelId="{1BA4FB23-E2A0-394E-96C8-950C449B5961}" type="pres">
      <dgm:prSet presAssocID="{4B616301-B484-6D42-A30D-5A1F0AA1E790}" presName="accent_3" presStyleCnt="0"/>
      <dgm:spPr/>
    </dgm:pt>
    <dgm:pt modelId="{1B0699DE-0D0F-BB43-A215-A66CC328A4C1}" type="pres">
      <dgm:prSet presAssocID="{4B616301-B484-6D42-A30D-5A1F0AA1E790}" presName="accentRepeatNode" presStyleLbl="solidFgAcc1" presStyleIdx="2" presStyleCnt="3"/>
      <dgm:spPr/>
    </dgm:pt>
  </dgm:ptLst>
  <dgm:cxnLst>
    <dgm:cxn modelId="{6F9DC61D-67EA-954F-A1E2-5C89E6BEDC86}" type="presOf" srcId="{4F974BF4-D9A8-CF43-BCAA-D2CAEB241857}" destId="{0D22403C-F782-D045-8799-6D1807D6A6F0}" srcOrd="0" destOrd="0" presId="urn:microsoft.com/office/officeart/2008/layout/VerticalCurvedList"/>
    <dgm:cxn modelId="{04C55E30-C22B-8D4F-9BE0-10418692BF5B}" srcId="{4F974BF4-D9A8-CF43-BCAA-D2CAEB241857}" destId="{61EF42DE-0CD0-4641-986C-EFFD984F08A3}" srcOrd="0" destOrd="0" parTransId="{7CAC0B60-1AFB-AE4B-9692-6852C6C7D41E}" sibTransId="{3FCEBFF9-30EC-C648-8D7A-4D4795007371}"/>
    <dgm:cxn modelId="{01B45436-0EA5-A64F-BBFF-70E40BBAA8B6}" type="presOf" srcId="{3FCEBFF9-30EC-C648-8D7A-4D4795007371}" destId="{23B00787-BE3E-6242-994A-16B35A2773B6}" srcOrd="0" destOrd="0" presId="urn:microsoft.com/office/officeart/2008/layout/VerticalCurvedList"/>
    <dgm:cxn modelId="{91CE7055-5BFE-B949-90FF-87166ECAA1B9}" srcId="{4F974BF4-D9A8-CF43-BCAA-D2CAEB241857}" destId="{E6950C9F-2900-5241-83DB-CC9C66390CE5}" srcOrd="1" destOrd="0" parTransId="{51C670B4-E3CA-C044-95A8-04A6D4AD9FA2}" sibTransId="{200FBBDF-DA04-5846-9679-B55A09ED4872}"/>
    <dgm:cxn modelId="{533A4659-A26C-6540-95A8-8BBD35FD0A66}" type="presOf" srcId="{4B616301-B484-6D42-A30D-5A1F0AA1E790}" destId="{40B456BB-322F-4440-8A9C-84469566F67E}" srcOrd="0" destOrd="0" presId="urn:microsoft.com/office/officeart/2008/layout/VerticalCurvedList"/>
    <dgm:cxn modelId="{0A21E57C-1E58-8E48-BEA9-7513CBD25197}" type="presOf" srcId="{61EF42DE-0CD0-4641-986C-EFFD984F08A3}" destId="{7694D378-9BD2-F044-BEA8-D8C321FCE4ED}" srcOrd="0" destOrd="0" presId="urn:microsoft.com/office/officeart/2008/layout/VerticalCurvedList"/>
    <dgm:cxn modelId="{3339207E-AA18-5E4E-8062-44C53315B04D}" srcId="{4F974BF4-D9A8-CF43-BCAA-D2CAEB241857}" destId="{4B616301-B484-6D42-A30D-5A1F0AA1E790}" srcOrd="2" destOrd="0" parTransId="{C61AC364-A343-2747-A3EF-2B833EE8E472}" sibTransId="{3CAFB628-FB6B-7D44-9388-560E75626EF5}"/>
    <dgm:cxn modelId="{45C6DCD9-A7CB-EC4A-A9A8-213B99B44D2D}" type="presOf" srcId="{E6950C9F-2900-5241-83DB-CC9C66390CE5}" destId="{656A7654-CE5D-CD4D-9E3C-A3BE799394C0}" srcOrd="0" destOrd="0" presId="urn:microsoft.com/office/officeart/2008/layout/VerticalCurvedList"/>
    <dgm:cxn modelId="{1F040B40-92FF-AA4A-8FE5-AFE4EFB68889}" type="presParOf" srcId="{0D22403C-F782-D045-8799-6D1807D6A6F0}" destId="{1CA0B29E-18F9-C142-A3B0-591B3F9AC6AC}" srcOrd="0" destOrd="0" presId="urn:microsoft.com/office/officeart/2008/layout/VerticalCurvedList"/>
    <dgm:cxn modelId="{B4A36BD1-BF37-3640-A96E-6335B86B81D8}" type="presParOf" srcId="{1CA0B29E-18F9-C142-A3B0-591B3F9AC6AC}" destId="{85BF630D-9AE0-E14E-8D8E-5C53C8C10EAE}" srcOrd="0" destOrd="0" presId="urn:microsoft.com/office/officeart/2008/layout/VerticalCurvedList"/>
    <dgm:cxn modelId="{E5EA994C-15BD-6D43-AA50-5843FEE4B11D}" type="presParOf" srcId="{85BF630D-9AE0-E14E-8D8E-5C53C8C10EAE}" destId="{303678B0-B2CA-CC4A-A333-5BE1FEFD10C5}" srcOrd="0" destOrd="0" presId="urn:microsoft.com/office/officeart/2008/layout/VerticalCurvedList"/>
    <dgm:cxn modelId="{4FF7C0AC-E77F-0C46-ABCF-300E4C1CC87D}" type="presParOf" srcId="{85BF630D-9AE0-E14E-8D8E-5C53C8C10EAE}" destId="{23B00787-BE3E-6242-994A-16B35A2773B6}" srcOrd="1" destOrd="0" presId="urn:microsoft.com/office/officeart/2008/layout/VerticalCurvedList"/>
    <dgm:cxn modelId="{1E2F9361-7CEC-1449-969C-C8151B25D68A}" type="presParOf" srcId="{85BF630D-9AE0-E14E-8D8E-5C53C8C10EAE}" destId="{8F989256-06D9-874C-B4B3-0365A21F7D29}" srcOrd="2" destOrd="0" presId="urn:microsoft.com/office/officeart/2008/layout/VerticalCurvedList"/>
    <dgm:cxn modelId="{0D49D43C-5C47-4E4E-9CDF-CEFFF8040A52}" type="presParOf" srcId="{85BF630D-9AE0-E14E-8D8E-5C53C8C10EAE}" destId="{78888B20-3CFC-6743-AEB4-6A77F9A8C101}" srcOrd="3" destOrd="0" presId="urn:microsoft.com/office/officeart/2008/layout/VerticalCurvedList"/>
    <dgm:cxn modelId="{FF6DE0AA-416B-1646-AAB6-B104A2CCCA07}" type="presParOf" srcId="{1CA0B29E-18F9-C142-A3B0-591B3F9AC6AC}" destId="{7694D378-9BD2-F044-BEA8-D8C321FCE4ED}" srcOrd="1" destOrd="0" presId="urn:microsoft.com/office/officeart/2008/layout/VerticalCurvedList"/>
    <dgm:cxn modelId="{CC2261E3-70EE-F448-AED7-146912D05900}" type="presParOf" srcId="{1CA0B29E-18F9-C142-A3B0-591B3F9AC6AC}" destId="{8B455472-7C05-9C43-8D96-D2CA2A714677}" srcOrd="2" destOrd="0" presId="urn:microsoft.com/office/officeart/2008/layout/VerticalCurvedList"/>
    <dgm:cxn modelId="{1CF02710-035E-BB40-ABB5-0BD17B056D92}" type="presParOf" srcId="{8B455472-7C05-9C43-8D96-D2CA2A714677}" destId="{A6391F42-C64C-6647-BB17-C9D71E88E379}" srcOrd="0" destOrd="0" presId="urn:microsoft.com/office/officeart/2008/layout/VerticalCurvedList"/>
    <dgm:cxn modelId="{FAE36A5D-31B3-2C4C-902F-3E80DC3F30AB}" type="presParOf" srcId="{1CA0B29E-18F9-C142-A3B0-591B3F9AC6AC}" destId="{656A7654-CE5D-CD4D-9E3C-A3BE799394C0}" srcOrd="3" destOrd="0" presId="urn:microsoft.com/office/officeart/2008/layout/VerticalCurvedList"/>
    <dgm:cxn modelId="{E8A92AE4-EA42-2D4F-BC62-F11F0C1A3901}" type="presParOf" srcId="{1CA0B29E-18F9-C142-A3B0-591B3F9AC6AC}" destId="{3132B253-49BA-0D42-8C2B-9CE142A20C06}" srcOrd="4" destOrd="0" presId="urn:microsoft.com/office/officeart/2008/layout/VerticalCurvedList"/>
    <dgm:cxn modelId="{5F879763-FB28-9548-8C13-2E8669374F73}" type="presParOf" srcId="{3132B253-49BA-0D42-8C2B-9CE142A20C06}" destId="{EF1A8054-CDAC-144B-BA65-A2EC284B25A5}" srcOrd="0" destOrd="0" presId="urn:microsoft.com/office/officeart/2008/layout/VerticalCurvedList"/>
    <dgm:cxn modelId="{1DD87DDC-7C70-0341-8E16-E09FD6BDCA9E}" type="presParOf" srcId="{1CA0B29E-18F9-C142-A3B0-591B3F9AC6AC}" destId="{40B456BB-322F-4440-8A9C-84469566F67E}" srcOrd="5" destOrd="0" presId="urn:microsoft.com/office/officeart/2008/layout/VerticalCurvedList"/>
    <dgm:cxn modelId="{58B0CA6B-207B-CC44-918F-8FD7B5EF8013}" type="presParOf" srcId="{1CA0B29E-18F9-C142-A3B0-591B3F9AC6AC}" destId="{1BA4FB23-E2A0-394E-96C8-950C449B5961}" srcOrd="6" destOrd="0" presId="urn:microsoft.com/office/officeart/2008/layout/VerticalCurvedList"/>
    <dgm:cxn modelId="{5A4958D7-284F-EE44-ACFB-4AA92DEB60EF}" type="presParOf" srcId="{1BA4FB23-E2A0-394E-96C8-950C449B5961}" destId="{1B0699DE-0D0F-BB43-A215-A66CC328A4C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00787-BE3E-6242-994A-16B35A2773B6}">
      <dsp:nvSpPr>
        <dsp:cNvPr id="0" name=""/>
        <dsp:cNvSpPr/>
      </dsp:nvSpPr>
      <dsp:spPr>
        <a:xfrm>
          <a:off x="-4594335" y="-704407"/>
          <a:ext cx="5472816" cy="5472816"/>
        </a:xfrm>
        <a:prstGeom prst="blockArc">
          <a:avLst>
            <a:gd name="adj1" fmla="val 18900000"/>
            <a:gd name="adj2" fmla="val 2700000"/>
            <a:gd name="adj3" fmla="val 39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4D378-9BD2-F044-BEA8-D8C321FCE4ED}">
      <dsp:nvSpPr>
        <dsp:cNvPr id="0" name=""/>
        <dsp:cNvSpPr/>
      </dsp:nvSpPr>
      <dsp:spPr>
        <a:xfrm>
          <a:off x="564979" y="406400"/>
          <a:ext cx="5475833" cy="812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Deep Learning cho rút trích cấu trúc đối số vị ngữ.</a:t>
          </a:r>
        </a:p>
      </dsp:txBody>
      <dsp:txXfrm>
        <a:off x="564979" y="406400"/>
        <a:ext cx="5475833" cy="812800"/>
      </dsp:txXfrm>
    </dsp:sp>
    <dsp:sp modelId="{A6391F42-C64C-6647-BB17-C9D71E88E379}">
      <dsp:nvSpPr>
        <dsp:cNvPr id="0" name=""/>
        <dsp:cNvSpPr/>
      </dsp:nvSpPr>
      <dsp:spPr>
        <a:xfrm>
          <a:off x="56979" y="304800"/>
          <a:ext cx="1016000" cy="10160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6A7654-CE5D-CD4D-9E3C-A3BE799394C0}">
      <dsp:nvSpPr>
        <dsp:cNvPr id="0" name=""/>
        <dsp:cNvSpPr/>
      </dsp:nvSpPr>
      <dsp:spPr>
        <a:xfrm>
          <a:off x="860432" y="1625599"/>
          <a:ext cx="5180380" cy="812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Hoạt động với dữ liệu hạn chế.</a:t>
          </a:r>
        </a:p>
      </dsp:txBody>
      <dsp:txXfrm>
        <a:off x="860432" y="1625599"/>
        <a:ext cx="5180380" cy="812800"/>
      </dsp:txXfrm>
    </dsp:sp>
    <dsp:sp modelId="{EF1A8054-CDAC-144B-BA65-A2EC284B25A5}">
      <dsp:nvSpPr>
        <dsp:cNvPr id="0" name=""/>
        <dsp:cNvSpPr/>
      </dsp:nvSpPr>
      <dsp:spPr>
        <a:xfrm>
          <a:off x="352432" y="1523999"/>
          <a:ext cx="1016000" cy="10160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B456BB-322F-4440-8A9C-84469566F67E}">
      <dsp:nvSpPr>
        <dsp:cNvPr id="0" name=""/>
        <dsp:cNvSpPr/>
      </dsp:nvSpPr>
      <dsp:spPr>
        <a:xfrm>
          <a:off x="564979" y="2844800"/>
          <a:ext cx="5475833" cy="812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Áp dụng trên lĩnh vực Y Sinh</a:t>
          </a:r>
        </a:p>
      </dsp:txBody>
      <dsp:txXfrm>
        <a:off x="564979" y="2844800"/>
        <a:ext cx="5475833" cy="812800"/>
      </dsp:txXfrm>
    </dsp:sp>
    <dsp:sp modelId="{1B0699DE-0D0F-BB43-A215-A66CC328A4C1}">
      <dsp:nvSpPr>
        <dsp:cNvPr id="0" name=""/>
        <dsp:cNvSpPr/>
      </dsp:nvSpPr>
      <dsp:spPr>
        <a:xfrm>
          <a:off x="56979" y="2743200"/>
          <a:ext cx="1016000" cy="10160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16B88-A6D5-4E42-AC22-159071C03AC5}" type="datetimeFigureOut">
              <a:rPr lang="en-US" smtClean="0"/>
              <a:t>7/8/19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66523-43D8-433D-AE07-1C240F716282}" type="slidenum">
              <a:rPr lang="en-US" smtClean="0"/>
              <a:t>‹#›</a:t>
            </a:fld>
            <a:endParaRPr lang="en-US"/>
          </a:p>
        </p:txBody>
      </p:sp>
    </p:spTree>
    <p:extLst>
      <p:ext uri="{BB962C8B-B14F-4D97-AF65-F5344CB8AC3E}">
        <p14:creationId xmlns:p14="http://schemas.microsoft.com/office/powerpoint/2010/main" val="922474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Đối</a:t>
            </a:r>
            <a:r>
              <a:rPr lang="en-US" dirty="0"/>
              <a:t> </a:t>
            </a:r>
            <a:r>
              <a:rPr lang="en-US" dirty="0" err="1"/>
              <a:t>số</a:t>
            </a:r>
            <a:r>
              <a:rPr lang="en-US" baseline="0" dirty="0"/>
              <a:t> </a:t>
            </a:r>
            <a:r>
              <a:rPr lang="en-US" baseline="0" dirty="0" err="1"/>
              <a:t>vị</a:t>
            </a:r>
            <a:r>
              <a:rPr lang="en-US" baseline="0" dirty="0"/>
              <a:t> </a:t>
            </a:r>
            <a:r>
              <a:rPr lang="en-US" baseline="0" dirty="0" err="1"/>
              <a:t>ngữ</a:t>
            </a:r>
            <a:r>
              <a:rPr lang="en-US" baseline="0" dirty="0"/>
              <a:t>, </a:t>
            </a:r>
            <a:r>
              <a:rPr lang="en-US" baseline="0" dirty="0" err="1"/>
              <a:t>thiếu</a:t>
            </a:r>
            <a:r>
              <a:rPr lang="en-US" baseline="0" dirty="0"/>
              <a:t> </a:t>
            </a:r>
            <a:r>
              <a:rPr lang="en-US" baseline="0" dirty="0" err="1"/>
              <a:t>chữ</a:t>
            </a:r>
            <a:r>
              <a:rPr lang="en-US" baseline="0" dirty="0"/>
              <a:t> </a:t>
            </a:r>
            <a:r>
              <a:rPr lang="en-US" baseline="0" dirty="0" err="1"/>
              <a:t>vị</a:t>
            </a:r>
            <a:r>
              <a:rPr lang="en-US" baseline="0" dirty="0"/>
              <a:t> </a:t>
            </a:r>
            <a:r>
              <a:rPr lang="en-US" baseline="0" dirty="0" err="1"/>
              <a:t>ngữ</a:t>
            </a:r>
            <a:r>
              <a:rPr lang="en-US" baseline="0" dirty="0"/>
              <a:t> </a:t>
            </a:r>
            <a:r>
              <a:rPr lang="en-US" baseline="0" dirty="0" err="1"/>
              <a:t>rồi</a:t>
            </a:r>
            <a:endParaRPr lang="en-US" baseline="0" dirty="0"/>
          </a:p>
          <a:p>
            <a:r>
              <a:rPr lang="en-US" baseline="0" dirty="0"/>
              <a:t>SV </a:t>
            </a:r>
            <a:r>
              <a:rPr lang="en-US" baseline="0" dirty="0" err="1"/>
              <a:t>thực</a:t>
            </a:r>
            <a:r>
              <a:rPr lang="en-US" baseline="0" dirty="0"/>
              <a:t> </a:t>
            </a:r>
            <a:r>
              <a:rPr lang="en-US" baseline="0" dirty="0" err="1"/>
              <a:t>hiện</a:t>
            </a:r>
            <a:r>
              <a:rPr lang="en-US" baseline="0" dirty="0"/>
              <a:t>, </a:t>
            </a:r>
            <a:r>
              <a:rPr lang="en-US" baseline="0" dirty="0" err="1"/>
              <a:t>ko</a:t>
            </a:r>
            <a:r>
              <a:rPr lang="en-US" baseline="0" dirty="0"/>
              <a:t> </a:t>
            </a:r>
            <a:r>
              <a:rPr lang="en-US" baseline="0" dirty="0" err="1"/>
              <a:t>phải</a:t>
            </a:r>
            <a:r>
              <a:rPr lang="en-US" baseline="0" dirty="0"/>
              <a:t> </a:t>
            </a:r>
            <a:r>
              <a:rPr lang="en-US" baseline="0" dirty="0" err="1"/>
              <a:t>Người</a:t>
            </a:r>
            <a:r>
              <a:rPr lang="en-US" baseline="0" dirty="0"/>
              <a:t> </a:t>
            </a:r>
            <a:r>
              <a:rPr lang="en-US" baseline="0" dirty="0" err="1"/>
              <a:t>thực</a:t>
            </a:r>
            <a:r>
              <a:rPr lang="en-US" baseline="0" dirty="0"/>
              <a:t> </a:t>
            </a:r>
            <a:r>
              <a:rPr lang="en-US" baseline="0" dirty="0" err="1"/>
              <a:t>hiện</a:t>
            </a: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1</a:t>
            </a:fld>
            <a:endParaRPr lang="en-US"/>
          </a:p>
        </p:txBody>
      </p:sp>
    </p:spTree>
    <p:extLst>
      <p:ext uri="{BB962C8B-B14F-4D97-AF65-F5344CB8AC3E}">
        <p14:creationId xmlns:p14="http://schemas.microsoft.com/office/powerpoint/2010/main" val="2353839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dirty="0"/>
              <a:t> </a:t>
            </a:r>
            <a:r>
              <a:rPr lang="en-US" dirty="0" err="1"/>
              <a:t>qúa</a:t>
            </a:r>
            <a:r>
              <a:rPr lang="en-US" dirty="0"/>
              <a:t> </a:t>
            </a:r>
            <a:r>
              <a:rPr lang="en-US" dirty="0" err="1"/>
              <a:t>trình</a:t>
            </a:r>
            <a:r>
              <a:rPr lang="en-US" dirty="0"/>
              <a:t> </a:t>
            </a:r>
            <a:r>
              <a:rPr lang="en-US" dirty="0" err="1"/>
              <a:t>xem</a:t>
            </a:r>
            <a:r>
              <a:rPr lang="en-US" dirty="0"/>
              <a:t> </a:t>
            </a:r>
            <a:r>
              <a:rPr lang="en-US" dirty="0" err="1"/>
              <a:t>xét</a:t>
            </a:r>
            <a:r>
              <a:rPr lang="en-US" dirty="0"/>
              <a:t>, </a:t>
            </a:r>
            <a:r>
              <a:rPr lang="en-US" dirty="0" err="1"/>
              <a:t>nhóm</a:t>
            </a:r>
            <a:r>
              <a:rPr lang="en-US" dirty="0"/>
              <a:t> </a:t>
            </a:r>
            <a:r>
              <a:rPr lang="en-US" dirty="0" err="1"/>
              <a:t>nhận</a:t>
            </a:r>
            <a:r>
              <a:rPr lang="en-US" dirty="0"/>
              <a:t> </a:t>
            </a:r>
            <a:r>
              <a:rPr lang="en-US" dirty="0" err="1"/>
              <a:t>thấy</a:t>
            </a:r>
            <a:r>
              <a:rPr lang="en-US" dirty="0"/>
              <a:t> rang </a:t>
            </a:r>
            <a:r>
              <a:rPr lang="en-US" dirty="0" err="1"/>
              <a:t>có</a:t>
            </a:r>
            <a:r>
              <a:rPr lang="en-US" dirty="0"/>
              <a:t> 2 </a:t>
            </a:r>
            <a:r>
              <a:rPr lang="en-US" dirty="0" err="1"/>
              <a:t>mô</a:t>
            </a:r>
            <a:r>
              <a:rPr lang="en-US" dirty="0"/>
              <a:t> </a:t>
            </a:r>
            <a:r>
              <a:rPr lang="en-US" dirty="0" err="1"/>
              <a:t>hình</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đề</a:t>
            </a:r>
            <a:r>
              <a:rPr lang="en-US" dirty="0"/>
              <a:t> </a:t>
            </a:r>
            <a:r>
              <a:rPr lang="en-US" dirty="0" err="1"/>
              <a:t>tài</a:t>
            </a:r>
            <a:r>
              <a:rPr lang="en-US" dirty="0"/>
              <a:t>. </a:t>
            </a:r>
            <a:r>
              <a:rPr lang="en-US" dirty="0">
                <a:sym typeface="Wingdings" panose="05000000000000000000" pitchFamily="2" charset="2"/>
              </a:rPr>
              <a:t> NẾU</a:t>
            </a:r>
            <a:r>
              <a:rPr lang="en-US" baseline="0" dirty="0">
                <a:sym typeface="Wingdings" panose="05000000000000000000" pitchFamily="2" charset="2"/>
              </a:rPr>
              <a:t> HỘI ĐỒNG HỎI VÌ SAO PHÙ HỢP THÌ CÁC EM PHẢI SUY NGHĨ TRƯỚC CÂU TRẢ LỜI NÀY</a:t>
            </a:r>
            <a:endParaRPr lang="en-US" dirty="0"/>
          </a:p>
          <a:p>
            <a:r>
              <a:rPr lang="en-US" dirty="0" err="1"/>
              <a:t>Thứ</a:t>
            </a:r>
            <a:r>
              <a:rPr lang="en-US" dirty="0"/>
              <a:t> </a:t>
            </a:r>
            <a:r>
              <a:rPr lang="en-US" dirty="0" err="1"/>
              <a:t>nhất</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của</a:t>
            </a:r>
            <a:r>
              <a:rPr lang="en-US" dirty="0"/>
              <a:t> </a:t>
            </a:r>
            <a:r>
              <a:rPr lang="en-US" dirty="0" err="1"/>
              <a:t>Luheng</a:t>
            </a:r>
            <a:r>
              <a:rPr lang="en-US" dirty="0"/>
              <a:t> He, 2017 </a:t>
            </a:r>
            <a:r>
              <a:rPr lang="en-US" dirty="0" err="1"/>
              <a:t>và</a:t>
            </a:r>
            <a:r>
              <a:rPr lang="en-US" dirty="0"/>
              <a:t> </a:t>
            </a:r>
            <a:r>
              <a:rPr lang="en-US" dirty="0" err="1"/>
              <a:t>mô</a:t>
            </a:r>
            <a:r>
              <a:rPr lang="en-US" dirty="0"/>
              <a:t> </a:t>
            </a:r>
            <a:r>
              <a:rPr lang="en-US" dirty="0" err="1"/>
              <a:t>hình</a:t>
            </a:r>
            <a:r>
              <a:rPr lang="en-US" dirty="0"/>
              <a:t> </a:t>
            </a:r>
            <a:r>
              <a:rPr lang="en-US" dirty="0" err="1"/>
              <a:t>thứ</a:t>
            </a:r>
            <a:r>
              <a:rPr lang="en-US" dirty="0"/>
              <a:t> 2 </a:t>
            </a:r>
            <a:r>
              <a:rPr lang="en-US" dirty="0" err="1"/>
              <a:t>của</a:t>
            </a:r>
            <a:r>
              <a:rPr lang="en-US" dirty="0"/>
              <a:t> F. </a:t>
            </a:r>
            <a:r>
              <a:rPr lang="en-US" dirty="0" err="1"/>
              <a:t>Ikhwantri</a:t>
            </a:r>
            <a:r>
              <a:rPr lang="en-US" dirty="0"/>
              <a:t>, 2018.</a:t>
            </a:r>
          </a:p>
          <a:p>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10</a:t>
            </a:fld>
            <a:endParaRPr lang="en-US"/>
          </a:p>
        </p:txBody>
      </p:sp>
    </p:spTree>
    <p:extLst>
      <p:ext uri="{BB962C8B-B14F-4D97-AF65-F5344CB8AC3E}">
        <p14:creationId xmlns:p14="http://schemas.microsoft.com/office/powerpoint/2010/main" val="365737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Đi</a:t>
            </a:r>
            <a:r>
              <a:rPr lang="en-US" dirty="0"/>
              <a:t> </a:t>
            </a:r>
            <a:r>
              <a:rPr lang="en-US" dirty="0" err="1"/>
              <a:t>vào</a:t>
            </a:r>
            <a:r>
              <a:rPr lang="en-US" dirty="0"/>
              <a:t> </a:t>
            </a:r>
            <a:r>
              <a:rPr lang="en-US" dirty="0" err="1"/>
              <a:t>xem</a:t>
            </a:r>
            <a:r>
              <a:rPr lang="en-US" dirty="0"/>
              <a:t> </a:t>
            </a:r>
            <a:r>
              <a:rPr lang="en-US" dirty="0" err="1"/>
              <a:t>xét</a:t>
            </a:r>
            <a:r>
              <a:rPr lang="en-US" dirty="0"/>
              <a:t> </a:t>
            </a:r>
            <a:r>
              <a:rPr lang="en-US" dirty="0" err="1"/>
              <a:t>mô</a:t>
            </a:r>
            <a:r>
              <a:rPr lang="en-US" dirty="0"/>
              <a:t> </a:t>
            </a:r>
            <a:r>
              <a:rPr lang="en-US" dirty="0" err="1"/>
              <a:t>hình</a:t>
            </a:r>
            <a:r>
              <a:rPr lang="en-US" dirty="0"/>
              <a:t> </a:t>
            </a:r>
            <a:r>
              <a:rPr lang="en-US" dirty="0" err="1"/>
              <a:t>của</a:t>
            </a:r>
            <a:r>
              <a:rPr lang="en-US" dirty="0"/>
              <a:t> </a:t>
            </a:r>
            <a:r>
              <a:rPr lang="en-US" dirty="0" err="1"/>
              <a:t>Luheng</a:t>
            </a:r>
            <a:r>
              <a:rPr lang="en-US" dirty="0"/>
              <a:t> He, </a:t>
            </a:r>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trích</a:t>
            </a:r>
            <a:r>
              <a:rPr lang="en-US" dirty="0"/>
              <a:t> </a:t>
            </a:r>
            <a:r>
              <a:rPr lang="en-US" dirty="0" err="1"/>
              <a:t>dẫn</a:t>
            </a:r>
            <a:r>
              <a:rPr lang="en-US" dirty="0"/>
              <a:t> </a:t>
            </a:r>
            <a:r>
              <a:rPr lang="en-US" dirty="0" err="1"/>
              <a:t>nhiều</a:t>
            </a:r>
            <a:r>
              <a:rPr lang="en-US" dirty="0"/>
              <a:t> </a:t>
            </a:r>
            <a:r>
              <a:rPr lang="en-US" dirty="0" err="1"/>
              <a:t>trong</a:t>
            </a:r>
            <a:r>
              <a:rPr lang="en-US" dirty="0"/>
              <a:t> </a:t>
            </a:r>
            <a:r>
              <a:rPr lang="en-US" dirty="0" err="1"/>
              <a:t>những</a:t>
            </a:r>
            <a:r>
              <a:rPr lang="en-US" dirty="0"/>
              <a:t> </a:t>
            </a:r>
            <a:r>
              <a:rPr lang="en-US" dirty="0" err="1"/>
              <a:t>nghiên</a:t>
            </a:r>
            <a:r>
              <a:rPr lang="en-US" dirty="0"/>
              <a:t> </a:t>
            </a:r>
            <a:r>
              <a:rPr lang="en-US" dirty="0" err="1"/>
              <a:t>cứ</a:t>
            </a:r>
            <a:r>
              <a:rPr lang="en-US" dirty="0"/>
              <a:t> </a:t>
            </a:r>
            <a:r>
              <a:rPr lang="en-US" i="1" dirty="0" err="1"/>
              <a:t>Rút</a:t>
            </a:r>
            <a:r>
              <a:rPr lang="en-US" i="1" dirty="0"/>
              <a:t> </a:t>
            </a:r>
            <a:r>
              <a:rPr lang="en-US" i="1" dirty="0" err="1"/>
              <a:t>trích</a:t>
            </a:r>
            <a:r>
              <a:rPr lang="en-US" i="1" dirty="0"/>
              <a:t> </a:t>
            </a:r>
            <a:r>
              <a:rPr lang="en-US" i="1" dirty="0" err="1"/>
              <a:t>cấu</a:t>
            </a:r>
            <a:r>
              <a:rPr lang="en-US" i="1" dirty="0"/>
              <a:t> </a:t>
            </a:r>
            <a:r>
              <a:rPr lang="en-US" i="1" dirty="0" err="1"/>
              <a:t>trúc</a:t>
            </a:r>
            <a:r>
              <a:rPr lang="en-US" i="1" dirty="0"/>
              <a:t> </a:t>
            </a:r>
            <a:r>
              <a:rPr lang="en-US" i="1" dirty="0" err="1"/>
              <a:t>đối</a:t>
            </a:r>
            <a:r>
              <a:rPr lang="en-US" i="1" dirty="0"/>
              <a:t> </a:t>
            </a:r>
            <a:r>
              <a:rPr lang="en-US" i="1" dirty="0" err="1"/>
              <a:t>số</a:t>
            </a:r>
            <a:r>
              <a:rPr lang="en-US" i="1" dirty="0"/>
              <a:t> </a:t>
            </a:r>
            <a:r>
              <a:rPr lang="en-US" i="1" dirty="0" err="1"/>
              <a:t>vị</a:t>
            </a:r>
            <a:r>
              <a:rPr lang="en-US" i="1" dirty="0"/>
              <a:t> </a:t>
            </a:r>
            <a:r>
              <a:rPr lang="en-US" i="1" dirty="0" err="1"/>
              <a:t>ngữ</a:t>
            </a:r>
            <a:r>
              <a:rPr lang="en-US" i="1" dirty="0"/>
              <a:t> </a:t>
            </a:r>
            <a:r>
              <a:rPr lang="en-US" i="1" dirty="0" err="1"/>
              <a:t>gần</a:t>
            </a:r>
            <a:r>
              <a:rPr lang="en-US" i="1" dirty="0"/>
              <a:t> </a:t>
            </a:r>
            <a:r>
              <a:rPr lang="en-US" i="1" dirty="0" err="1"/>
              <a:t>đây</a:t>
            </a:r>
            <a:r>
              <a:rPr lang="en-US" i="0" dirty="0"/>
              <a:t>.</a:t>
            </a:r>
            <a:endParaRPr lang="en-US" dirty="0"/>
          </a:p>
          <a:p>
            <a:r>
              <a:rPr lang="en-US" dirty="0" err="1"/>
              <a:t>Đặc</a:t>
            </a:r>
            <a:r>
              <a:rPr lang="en-US" dirty="0"/>
              <a:t> </a:t>
            </a:r>
            <a:r>
              <a:rPr lang="en-US" dirty="0" err="1"/>
              <a:t>điểm</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chính</a:t>
            </a:r>
            <a:r>
              <a:rPr lang="en-US" dirty="0"/>
              <a:t> </a:t>
            </a:r>
            <a:r>
              <a:rPr lang="en-US" dirty="0" err="1"/>
              <a:t>là</a:t>
            </a:r>
            <a:r>
              <a:rPr lang="en-US" dirty="0"/>
              <a:t>:</a:t>
            </a:r>
          </a:p>
          <a:p>
            <a:r>
              <a:rPr lang="en-US" dirty="0" err="1"/>
              <a:t>Sử</a:t>
            </a:r>
            <a:r>
              <a:rPr lang="en-US" dirty="0"/>
              <a:t> dung Highway connection </a:t>
            </a:r>
            <a:r>
              <a:rPr lang="en-US" dirty="0" err="1"/>
              <a:t>kết</a:t>
            </a:r>
            <a:r>
              <a:rPr lang="en-US" dirty="0"/>
              <a:t> </a:t>
            </a:r>
            <a:r>
              <a:rPr lang="en-US" dirty="0" err="1"/>
              <a:t>hợp</a:t>
            </a:r>
            <a:r>
              <a:rPr lang="en-US" dirty="0"/>
              <a:t> </a:t>
            </a:r>
            <a:r>
              <a:rPr lang="en-US" dirty="0" err="1"/>
              <a:t>với</a:t>
            </a:r>
            <a:r>
              <a:rPr lang="en-US" dirty="0"/>
              <a:t> </a:t>
            </a:r>
            <a:r>
              <a:rPr lang="en-US" dirty="0" err="1"/>
              <a:t>BiLSTM</a:t>
            </a:r>
            <a:r>
              <a:rPr lang="en-US" dirty="0"/>
              <a:t>.</a:t>
            </a:r>
          </a:p>
          <a:p>
            <a:r>
              <a:rPr lang="en-US" dirty="0"/>
              <a:t>Highway connection: </a:t>
            </a:r>
            <a:r>
              <a:rPr lang="en-US" dirty="0" err="1"/>
              <a:t>mở</a:t>
            </a:r>
            <a:r>
              <a:rPr lang="en-US" dirty="0"/>
              <a:t> </a:t>
            </a:r>
            <a:r>
              <a:rPr lang="en-US" dirty="0" err="1"/>
              <a:t>đường</a:t>
            </a:r>
            <a:r>
              <a:rPr lang="en-US" dirty="0"/>
              <a:t> </a:t>
            </a:r>
            <a:r>
              <a:rPr lang="en-US" dirty="0" err="1"/>
              <a:t>kết</a:t>
            </a:r>
            <a:r>
              <a:rPr lang="en-US" dirty="0"/>
              <a:t> </a:t>
            </a:r>
            <a:r>
              <a:rPr lang="en-US" dirty="0" err="1"/>
              <a:t>nối</a:t>
            </a:r>
            <a:r>
              <a:rPr lang="en-US" dirty="0"/>
              <a:t> </a:t>
            </a:r>
            <a:r>
              <a:rPr lang="en-US" dirty="0" err="1"/>
              <a:t>giữa</a:t>
            </a:r>
            <a:r>
              <a:rPr lang="en-US" dirty="0"/>
              <a:t> </a:t>
            </a:r>
            <a:r>
              <a:rPr lang="en-US" dirty="0" err="1"/>
              <a:t>các</a:t>
            </a:r>
            <a:r>
              <a:rPr lang="en-US" dirty="0"/>
              <a:t> </a:t>
            </a:r>
            <a:r>
              <a:rPr lang="en-US" dirty="0" err="1"/>
              <a:t>tế</a:t>
            </a:r>
            <a:r>
              <a:rPr lang="en-US" dirty="0"/>
              <a:t> </a:t>
            </a:r>
            <a:r>
              <a:rPr lang="en-US" dirty="0" err="1"/>
              <a:t>bào</a:t>
            </a:r>
            <a:r>
              <a:rPr lang="en-US" dirty="0"/>
              <a:t> </a:t>
            </a:r>
            <a:r>
              <a:rPr lang="en-US" dirty="0" err="1"/>
              <a:t>khác</a:t>
            </a:r>
            <a:r>
              <a:rPr lang="en-US" dirty="0"/>
              <a:t> </a:t>
            </a:r>
            <a:r>
              <a:rPr lang="en-US" dirty="0" err="1"/>
              <a:t>tầng</a:t>
            </a:r>
            <a:r>
              <a:rPr lang="en-US" dirty="0"/>
              <a:t> </a:t>
            </a:r>
            <a:r>
              <a:rPr lang="en-US" dirty="0" err="1"/>
              <a:t>với</a:t>
            </a:r>
            <a:r>
              <a:rPr lang="en-US" dirty="0"/>
              <a:t> </a:t>
            </a:r>
            <a:r>
              <a:rPr lang="en-US" dirty="0" err="1"/>
              <a:t>nhau</a:t>
            </a:r>
            <a:r>
              <a:rPr lang="en-US" dirty="0"/>
              <a:t>, </a:t>
            </a:r>
            <a:r>
              <a:rPr lang="en-US" dirty="0" err="1"/>
              <a:t>giúp</a:t>
            </a:r>
            <a:r>
              <a:rPr lang="en-US" dirty="0"/>
              <a:t> </a:t>
            </a:r>
            <a:r>
              <a:rPr lang="en-US" dirty="0" err="1"/>
              <a:t>thông</a:t>
            </a:r>
            <a:r>
              <a:rPr lang="en-US" dirty="0"/>
              <a:t> tin </a:t>
            </a:r>
            <a:r>
              <a:rPr lang="en-US" dirty="0" err="1"/>
              <a:t>liên</a:t>
            </a:r>
            <a:r>
              <a:rPr lang="en-US" dirty="0"/>
              <a:t> </a:t>
            </a:r>
            <a:r>
              <a:rPr lang="en-US" dirty="0" err="1"/>
              <a:t>quan</a:t>
            </a:r>
            <a:r>
              <a:rPr lang="en-US" dirty="0"/>
              <a:t> </a:t>
            </a:r>
            <a:r>
              <a:rPr lang="en-US" dirty="0" err="1"/>
              <a:t>được</a:t>
            </a:r>
            <a:r>
              <a:rPr lang="en-US" dirty="0"/>
              <a:t> </a:t>
            </a:r>
            <a:r>
              <a:rPr lang="en-US" dirty="0" err="1"/>
              <a:t>truyền</a:t>
            </a:r>
            <a:r>
              <a:rPr lang="en-US" dirty="0"/>
              <a:t> </a:t>
            </a:r>
            <a:r>
              <a:rPr lang="en-US" dirty="0" err="1"/>
              <a:t>đi</a:t>
            </a:r>
            <a:r>
              <a:rPr lang="en-US" dirty="0"/>
              <a:t> </a:t>
            </a:r>
            <a:r>
              <a:rPr lang="en-US" dirty="0" err="1"/>
              <a:t>nhanh</a:t>
            </a:r>
            <a:r>
              <a:rPr lang="en-US" dirty="0"/>
              <a:t> </a:t>
            </a:r>
            <a:r>
              <a:rPr lang="en-US" dirty="0" err="1"/>
              <a:t>chóng</a:t>
            </a:r>
            <a:r>
              <a:rPr lang="en-US" dirty="0"/>
              <a:t>, </a:t>
            </a:r>
            <a:r>
              <a:rPr lang="en-US" dirty="0" err="1"/>
              <a:t>tránh</a:t>
            </a:r>
            <a:r>
              <a:rPr lang="en-US" dirty="0"/>
              <a:t> </a:t>
            </a:r>
            <a:r>
              <a:rPr lang="en-US" dirty="0" err="1"/>
              <a:t>việc</a:t>
            </a:r>
            <a:r>
              <a:rPr lang="en-US" dirty="0"/>
              <a:t> </a:t>
            </a:r>
            <a:r>
              <a:rPr lang="en-US" dirty="0" err="1"/>
              <a:t>đi</a:t>
            </a:r>
            <a:r>
              <a:rPr lang="en-US" dirty="0"/>
              <a:t> qua </a:t>
            </a:r>
            <a:r>
              <a:rPr lang="en-US" dirty="0" err="1"/>
              <a:t>nhiều</a:t>
            </a:r>
            <a:r>
              <a:rPr lang="en-US" dirty="0"/>
              <a:t> </a:t>
            </a:r>
            <a:r>
              <a:rPr lang="en-US" dirty="0" err="1"/>
              <a:t>tầng</a:t>
            </a:r>
            <a:r>
              <a:rPr lang="en-US" dirty="0"/>
              <a:t> </a:t>
            </a:r>
            <a:r>
              <a:rPr lang="en-US" dirty="0" err="1"/>
              <a:t>gây</a:t>
            </a:r>
            <a:r>
              <a:rPr lang="en-US" dirty="0"/>
              <a:t> </a:t>
            </a:r>
            <a:r>
              <a:rPr lang="en-US" dirty="0" err="1"/>
              <a:t>mất</a:t>
            </a:r>
            <a:r>
              <a:rPr lang="en-US" dirty="0"/>
              <a:t> </a:t>
            </a:r>
            <a:r>
              <a:rPr lang="en-US" dirty="0" err="1"/>
              <a:t>mát</a:t>
            </a:r>
            <a:r>
              <a:rPr lang="en-US" dirty="0"/>
              <a:t> </a:t>
            </a:r>
            <a:r>
              <a:rPr lang="en-US" dirty="0" err="1"/>
              <a:t>đạo</a:t>
            </a:r>
            <a:r>
              <a:rPr lang="en-US" dirty="0"/>
              <a:t> </a:t>
            </a:r>
            <a:r>
              <a:rPr lang="en-US" dirty="0" err="1"/>
              <a:t>hàm</a:t>
            </a:r>
            <a:r>
              <a:rPr lang="en-US" dirty="0"/>
              <a:t>.</a:t>
            </a:r>
          </a:p>
          <a:p>
            <a:r>
              <a:rPr lang="en-US" dirty="0" err="1"/>
              <a:t>Sự</a:t>
            </a:r>
            <a:r>
              <a:rPr lang="en-US" dirty="0"/>
              <a:t> </a:t>
            </a:r>
            <a:r>
              <a:rPr lang="en-US" dirty="0" err="1"/>
              <a:t>thay</a:t>
            </a:r>
            <a:r>
              <a:rPr lang="en-US" dirty="0"/>
              <a:t> </a:t>
            </a:r>
            <a:r>
              <a:rPr lang="en-US" dirty="0" err="1"/>
              <a:t>đổi</a:t>
            </a:r>
            <a:r>
              <a:rPr lang="en-US" dirty="0"/>
              <a:t> </a:t>
            </a:r>
            <a:r>
              <a:rPr lang="en-US" dirty="0" err="1"/>
              <a:t>này</a:t>
            </a:r>
            <a:r>
              <a:rPr lang="en-US" dirty="0"/>
              <a:t> </a:t>
            </a:r>
            <a:r>
              <a:rPr lang="en-US" dirty="0" err="1"/>
              <a:t>tuy</a:t>
            </a:r>
            <a:r>
              <a:rPr lang="en-US" dirty="0"/>
              <a:t> </a:t>
            </a:r>
            <a:r>
              <a:rPr lang="en-US" dirty="0" err="1"/>
              <a:t>nhỏ</a:t>
            </a:r>
            <a:r>
              <a:rPr lang="en-US" dirty="0"/>
              <a:t>, </a:t>
            </a:r>
            <a:r>
              <a:rPr lang="en-US" dirty="0" err="1"/>
              <a:t>những</a:t>
            </a:r>
            <a:r>
              <a:rPr lang="en-US" dirty="0"/>
              <a:t> </a:t>
            </a:r>
            <a:r>
              <a:rPr lang="en-US" dirty="0" err="1"/>
              <a:t>đem</a:t>
            </a:r>
            <a:r>
              <a:rPr lang="en-US" dirty="0"/>
              <a:t> </a:t>
            </a:r>
            <a:r>
              <a:rPr lang="en-US" dirty="0" err="1"/>
              <a:t>đến</a:t>
            </a:r>
            <a:r>
              <a:rPr lang="en-US" dirty="0"/>
              <a:t> </a:t>
            </a:r>
            <a:r>
              <a:rPr lang="en-US" dirty="0" err="1"/>
              <a:t>hiệu</a:t>
            </a:r>
            <a:r>
              <a:rPr lang="en-US" dirty="0"/>
              <a:t> </a:t>
            </a:r>
            <a:r>
              <a:rPr lang="en-US" dirty="0" err="1"/>
              <a:t>quả</a:t>
            </a:r>
            <a:r>
              <a:rPr lang="en-US" dirty="0"/>
              <a:t> </a:t>
            </a:r>
            <a:r>
              <a:rPr lang="en-US" dirty="0" err="1"/>
              <a:t>khá</a:t>
            </a:r>
            <a:r>
              <a:rPr lang="en-US" dirty="0"/>
              <a:t> </a:t>
            </a:r>
            <a:r>
              <a:rPr lang="en-US" dirty="0" err="1"/>
              <a:t>tốt</a:t>
            </a:r>
            <a:r>
              <a:rPr lang="en-US" dirty="0"/>
              <a:t>. </a:t>
            </a:r>
            <a:r>
              <a:rPr lang="en-US" dirty="0">
                <a:sym typeface="Wingdings" panose="05000000000000000000" pitchFamily="2" charset="2"/>
              </a:rPr>
              <a:t> CẦN</a:t>
            </a:r>
            <a:r>
              <a:rPr lang="en-US" baseline="0" dirty="0">
                <a:sym typeface="Wingdings" panose="05000000000000000000" pitchFamily="2" charset="2"/>
              </a:rPr>
              <a:t> NÓI RÕ TỐT NHƯ THẾ NÀO, VÍ DỤ TĂNG F1 TRONG NHỮNG CÔNG TRÌNH NÀO (NÊU STT RA)</a:t>
            </a:r>
          </a:p>
          <a:p>
            <a:r>
              <a:rPr lang="en-US" baseline="0" dirty="0">
                <a:sym typeface="Wingdings" panose="05000000000000000000" pitchFamily="2" charset="2"/>
              </a:rPr>
              <a:t>Độ đo F1 là 77% khi ko có highway, và 81% khi có highway connection.</a:t>
            </a:r>
          </a:p>
        </p:txBody>
      </p:sp>
      <p:sp>
        <p:nvSpPr>
          <p:cNvPr id="4" name="Slide Number Placeholder 3"/>
          <p:cNvSpPr>
            <a:spLocks noGrp="1"/>
          </p:cNvSpPr>
          <p:nvPr>
            <p:ph type="sldNum" sz="quarter" idx="5"/>
          </p:nvPr>
        </p:nvSpPr>
        <p:spPr/>
        <p:txBody>
          <a:bodyPr/>
          <a:lstStyle/>
          <a:p>
            <a:fld id="{3E266523-43D8-433D-AE07-1C240F716282}" type="slidenum">
              <a:rPr lang="en-US" smtClean="0"/>
              <a:t>11</a:t>
            </a:fld>
            <a:endParaRPr lang="en-US"/>
          </a:p>
        </p:txBody>
      </p:sp>
    </p:spTree>
    <p:extLst>
      <p:ext uri="{BB962C8B-B14F-4D97-AF65-F5344CB8AC3E}">
        <p14:creationId xmlns:p14="http://schemas.microsoft.com/office/powerpoint/2010/main" val="2196962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Đối</a:t>
            </a:r>
            <a:r>
              <a:rPr lang="en-US" dirty="0"/>
              <a:t> </a:t>
            </a:r>
            <a:r>
              <a:rPr lang="en-US" dirty="0" err="1"/>
              <a:t>với</a:t>
            </a:r>
            <a:r>
              <a:rPr lang="en-US" dirty="0"/>
              <a:t> </a:t>
            </a:r>
            <a:r>
              <a:rPr lang="en-US" dirty="0" err="1"/>
              <a:t>mô</a:t>
            </a:r>
            <a:r>
              <a:rPr lang="en-US" dirty="0"/>
              <a:t> </a:t>
            </a:r>
            <a:r>
              <a:rPr lang="en-US" dirty="0" err="1"/>
              <a:t>hình</a:t>
            </a:r>
            <a:r>
              <a:rPr lang="en-US" dirty="0"/>
              <a:t> </a:t>
            </a:r>
            <a:r>
              <a:rPr lang="en-US" dirty="0" err="1"/>
              <a:t>Ikhawantri</a:t>
            </a:r>
            <a:r>
              <a:rPr lang="en-US" dirty="0"/>
              <a:t>, 2018</a:t>
            </a:r>
          </a:p>
          <a:p>
            <a:r>
              <a:rPr lang="en-US" dirty="0" err="1"/>
              <a:t>Điểm</a:t>
            </a:r>
            <a:r>
              <a:rPr lang="en-US" dirty="0"/>
              <a:t> </a:t>
            </a:r>
            <a:r>
              <a:rPr lang="en-US" dirty="0" err="1"/>
              <a:t>nổi</a:t>
            </a:r>
            <a:r>
              <a:rPr lang="en-US" dirty="0"/>
              <a:t> </a:t>
            </a:r>
            <a:r>
              <a:rPr lang="en-US" dirty="0" err="1"/>
              <a:t>bật</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này</a:t>
            </a:r>
            <a:r>
              <a:rPr lang="en-US" dirty="0"/>
              <a:t> </a:t>
            </a:r>
            <a:r>
              <a:rPr lang="en-US" dirty="0" err="1"/>
              <a:t>là</a:t>
            </a:r>
            <a:r>
              <a:rPr lang="en-US" dirty="0"/>
              <a:t> </a:t>
            </a:r>
            <a:r>
              <a:rPr lang="en-US" dirty="0" err="1"/>
              <a:t>nó</a:t>
            </a:r>
            <a:r>
              <a:rPr lang="en-US" dirty="0"/>
              <a:t> </a:t>
            </a:r>
            <a:r>
              <a:rPr lang="en-US" dirty="0" err="1"/>
              <a:t>áp</a:t>
            </a:r>
            <a:r>
              <a:rPr lang="en-US" dirty="0"/>
              <a:t> dung </a:t>
            </a:r>
            <a:r>
              <a:rPr lang="en-US" dirty="0" err="1"/>
              <a:t>cho</a:t>
            </a:r>
            <a:r>
              <a:rPr lang="en-US" dirty="0"/>
              <a:t> </a:t>
            </a:r>
            <a:r>
              <a:rPr lang="en-US" dirty="0" err="1"/>
              <a:t>tài</a:t>
            </a:r>
            <a:r>
              <a:rPr lang="en-US" dirty="0"/>
              <a:t> </a:t>
            </a:r>
            <a:r>
              <a:rPr lang="en-US" dirty="0" err="1"/>
              <a:t>nguyên</a:t>
            </a:r>
            <a:r>
              <a:rPr lang="en-US" dirty="0"/>
              <a:t> </a:t>
            </a:r>
            <a:r>
              <a:rPr lang="en-US" dirty="0" err="1"/>
              <a:t>hạn</a:t>
            </a:r>
            <a:r>
              <a:rPr lang="en-US" dirty="0"/>
              <a:t> </a:t>
            </a:r>
            <a:r>
              <a:rPr lang="en-US" dirty="0" err="1"/>
              <a:t>chế</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dữ</a:t>
            </a:r>
            <a:r>
              <a:rPr lang="en-US" dirty="0"/>
              <a:t> lieu </a:t>
            </a:r>
            <a:r>
              <a:rPr lang="en-US" dirty="0" err="1"/>
              <a:t>đã</a:t>
            </a:r>
            <a:r>
              <a:rPr lang="en-US" dirty="0"/>
              <a:t> </a:t>
            </a:r>
            <a:r>
              <a:rPr lang="en-US" dirty="0" err="1"/>
              <a:t>hạn</a:t>
            </a:r>
            <a:r>
              <a:rPr lang="en-US" dirty="0"/>
              <a:t> </a:t>
            </a:r>
            <a:r>
              <a:rPr lang="en-US" dirty="0" err="1"/>
              <a:t>chế</a:t>
            </a:r>
            <a:r>
              <a:rPr lang="en-US" dirty="0"/>
              <a:t> </a:t>
            </a:r>
            <a:r>
              <a:rPr lang="en-US" dirty="0" err="1"/>
              <a:t>trên</a:t>
            </a:r>
            <a:r>
              <a:rPr lang="en-US" dirty="0"/>
              <a:t> Y </a:t>
            </a:r>
            <a:r>
              <a:rPr lang="en-US" dirty="0" err="1"/>
              <a:t>Sinh</a:t>
            </a:r>
            <a:r>
              <a:rPr lang="en-US" dirty="0"/>
              <a:t>.</a:t>
            </a:r>
          </a:p>
          <a:p>
            <a:r>
              <a:rPr lang="en-US" dirty="0" err="1"/>
              <a:t>Có</a:t>
            </a:r>
            <a:r>
              <a:rPr lang="en-US" dirty="0"/>
              <a:t> </a:t>
            </a:r>
            <a:r>
              <a:rPr lang="en-US" dirty="0" err="1"/>
              <a:t>được</a:t>
            </a:r>
            <a:r>
              <a:rPr lang="en-US" dirty="0"/>
              <a:t> </a:t>
            </a:r>
            <a:r>
              <a:rPr lang="en-US" dirty="0" err="1"/>
              <a:t>điều</a:t>
            </a:r>
            <a:r>
              <a:rPr lang="en-US" dirty="0"/>
              <a:t> </a:t>
            </a:r>
            <a:r>
              <a:rPr lang="en-US" dirty="0" err="1"/>
              <a:t>này</a:t>
            </a:r>
            <a:r>
              <a:rPr lang="en-US" dirty="0"/>
              <a:t> bang </a:t>
            </a:r>
            <a:r>
              <a:rPr lang="en-US" dirty="0" err="1"/>
              <a:t>việc</a:t>
            </a:r>
            <a:r>
              <a:rPr lang="en-US" dirty="0"/>
              <a:t> </a:t>
            </a:r>
            <a:r>
              <a:rPr lang="en-US" dirty="0" err="1"/>
              <a:t>tác</a:t>
            </a:r>
            <a:r>
              <a:rPr lang="en-US" dirty="0"/>
              <a:t> </a:t>
            </a:r>
            <a:r>
              <a:rPr lang="en-US" dirty="0" err="1"/>
              <a:t>giả</a:t>
            </a:r>
            <a:r>
              <a:rPr lang="en-US" dirty="0"/>
              <a:t> </a:t>
            </a:r>
            <a:r>
              <a:rPr lang="en-US" dirty="0" err="1"/>
              <a:t>sử</a:t>
            </a:r>
            <a:r>
              <a:rPr lang="en-US" dirty="0"/>
              <a:t> dung </a:t>
            </a:r>
            <a:r>
              <a:rPr lang="en-US" dirty="0" err="1"/>
              <a:t>mô</a:t>
            </a:r>
            <a:r>
              <a:rPr lang="en-US" dirty="0"/>
              <a:t> </a:t>
            </a:r>
            <a:r>
              <a:rPr lang="en-US" dirty="0" err="1"/>
              <a:t>hình</a:t>
            </a:r>
            <a:r>
              <a:rPr lang="en-US" dirty="0"/>
              <a:t> </a:t>
            </a:r>
            <a:r>
              <a:rPr lang="en-US" dirty="0" err="1"/>
              <a:t>học</a:t>
            </a:r>
            <a:r>
              <a:rPr lang="en-US" dirty="0"/>
              <a:t> </a:t>
            </a:r>
            <a:r>
              <a:rPr lang="en-US" dirty="0" err="1"/>
              <a:t>gọi</a:t>
            </a:r>
            <a:r>
              <a:rPr lang="en-US" dirty="0"/>
              <a:t> </a:t>
            </a:r>
            <a:r>
              <a:rPr lang="en-US" dirty="0" err="1"/>
              <a:t>là</a:t>
            </a:r>
            <a:r>
              <a:rPr lang="en-US" dirty="0"/>
              <a:t> </a:t>
            </a:r>
            <a:r>
              <a:rPr lang="en-US" dirty="0" err="1"/>
              <a:t>học</a:t>
            </a:r>
            <a:r>
              <a:rPr lang="en-US" dirty="0"/>
              <a:t> </a:t>
            </a:r>
            <a:r>
              <a:rPr lang="en-US" dirty="0" err="1"/>
              <a:t>đa</a:t>
            </a:r>
            <a:r>
              <a:rPr lang="en-US" dirty="0"/>
              <a:t> </a:t>
            </a:r>
            <a:r>
              <a:rPr lang="en-US" dirty="0" err="1"/>
              <a:t>tác</a:t>
            </a:r>
            <a:r>
              <a:rPr lang="en-US" dirty="0"/>
              <a:t> </a:t>
            </a:r>
            <a:r>
              <a:rPr lang="en-US" dirty="0" err="1"/>
              <a:t>vụ</a:t>
            </a:r>
            <a:r>
              <a:rPr lang="en-US" dirty="0"/>
              <a:t>. </a:t>
            </a:r>
          </a:p>
          <a:p>
            <a:r>
              <a:rPr lang="en-US" dirty="0" err="1"/>
              <a:t>Mô</a:t>
            </a:r>
            <a:r>
              <a:rPr lang="en-US" dirty="0"/>
              <a:t> </a:t>
            </a:r>
            <a:r>
              <a:rPr lang="en-US" dirty="0" err="1"/>
              <a:t>hình</a:t>
            </a:r>
            <a:r>
              <a:rPr lang="en-US" dirty="0"/>
              <a:t> </a:t>
            </a:r>
            <a:r>
              <a:rPr lang="en-US" dirty="0" err="1"/>
              <a:t>này</a:t>
            </a:r>
            <a:r>
              <a:rPr lang="en-US" dirty="0"/>
              <a:t> </a:t>
            </a:r>
            <a:r>
              <a:rPr lang="en-US" dirty="0" err="1"/>
              <a:t>xuất</a:t>
            </a:r>
            <a:r>
              <a:rPr lang="en-US" dirty="0"/>
              <a:t> </a:t>
            </a:r>
            <a:r>
              <a:rPr lang="en-US" dirty="0" err="1"/>
              <a:t>phát</a:t>
            </a:r>
            <a:r>
              <a:rPr lang="en-US" dirty="0"/>
              <a:t> </a:t>
            </a:r>
            <a:r>
              <a:rPr lang="en-US" dirty="0" err="1"/>
              <a:t>từ</a:t>
            </a:r>
            <a:r>
              <a:rPr lang="en-US" dirty="0"/>
              <a:t> ý </a:t>
            </a:r>
            <a:r>
              <a:rPr lang="en-US" dirty="0" err="1"/>
              <a:t>tưởng</a:t>
            </a:r>
            <a:r>
              <a:rPr lang="en-US" dirty="0"/>
              <a:t> </a:t>
            </a:r>
            <a:r>
              <a:rPr lang="en-US" dirty="0" err="1"/>
              <a:t>đơn</a:t>
            </a:r>
            <a:r>
              <a:rPr lang="en-US" dirty="0"/>
              <a:t> </a:t>
            </a:r>
            <a:r>
              <a:rPr lang="en-US" dirty="0" err="1"/>
              <a:t>giản</a:t>
            </a:r>
            <a:r>
              <a:rPr lang="en-US" dirty="0"/>
              <a:t> </a:t>
            </a:r>
            <a:r>
              <a:rPr lang="en-US" dirty="0" err="1"/>
              <a:t>trong</a:t>
            </a:r>
            <a:r>
              <a:rPr lang="en-US" dirty="0"/>
              <a:t> </a:t>
            </a:r>
            <a:r>
              <a:rPr lang="en-US" dirty="0" err="1"/>
              <a:t>đời</a:t>
            </a:r>
            <a:r>
              <a:rPr lang="en-US" dirty="0"/>
              <a:t> </a:t>
            </a:r>
            <a:r>
              <a:rPr lang="en-US" dirty="0" err="1"/>
              <a:t>thường</a:t>
            </a:r>
            <a:r>
              <a:rPr lang="en-US" dirty="0"/>
              <a:t> </a:t>
            </a:r>
            <a:r>
              <a:rPr lang="en-US" dirty="0" err="1"/>
              <a:t>là</a:t>
            </a:r>
            <a:r>
              <a:rPr lang="en-US" dirty="0"/>
              <a:t>: “</a:t>
            </a:r>
            <a:r>
              <a:rPr lang="en-US" dirty="0" err="1"/>
              <a:t>Việc</a:t>
            </a:r>
            <a:r>
              <a:rPr lang="en-US" dirty="0"/>
              <a:t> </a:t>
            </a:r>
            <a:r>
              <a:rPr lang="en-US" dirty="0" err="1"/>
              <a:t>học</a:t>
            </a:r>
            <a:r>
              <a:rPr lang="en-US" dirty="0"/>
              <a:t> </a:t>
            </a:r>
            <a:r>
              <a:rPr lang="en-US" dirty="0" err="1"/>
              <a:t>một</a:t>
            </a:r>
            <a:r>
              <a:rPr lang="en-US" dirty="0"/>
              <a:t> </a:t>
            </a:r>
            <a:r>
              <a:rPr lang="en-US" dirty="0" err="1"/>
              <a:t>kĩ</a:t>
            </a:r>
            <a:r>
              <a:rPr lang="en-US" dirty="0"/>
              <a:t> </a:t>
            </a:r>
            <a:r>
              <a:rPr lang="en-US" dirty="0" err="1"/>
              <a:t>năng</a:t>
            </a:r>
            <a:r>
              <a:rPr lang="en-US" dirty="0"/>
              <a:t> A </a:t>
            </a:r>
            <a:r>
              <a:rPr lang="en-US" dirty="0" err="1"/>
              <a:t>nào</a:t>
            </a:r>
            <a:r>
              <a:rPr lang="en-US" dirty="0"/>
              <a:t> </a:t>
            </a:r>
            <a:r>
              <a:rPr lang="en-US" dirty="0" err="1"/>
              <a:t>đó</a:t>
            </a:r>
            <a:r>
              <a:rPr lang="en-US" dirty="0"/>
              <a:t> </a:t>
            </a:r>
            <a:r>
              <a:rPr lang="en-US" dirty="0" err="1"/>
              <a:t>sẽ</a:t>
            </a:r>
            <a:r>
              <a:rPr lang="en-US" dirty="0"/>
              <a:t> </a:t>
            </a:r>
            <a:r>
              <a:rPr lang="en-US" dirty="0" err="1"/>
              <a:t>hiệu</a:t>
            </a:r>
            <a:r>
              <a:rPr lang="en-US" dirty="0"/>
              <a:t> </a:t>
            </a:r>
            <a:r>
              <a:rPr lang="en-US" dirty="0" err="1"/>
              <a:t>quả</a:t>
            </a:r>
            <a:r>
              <a:rPr lang="en-US" dirty="0"/>
              <a:t> </a:t>
            </a:r>
            <a:r>
              <a:rPr lang="en-US" dirty="0" err="1"/>
              <a:t>hơn</a:t>
            </a:r>
            <a:r>
              <a:rPr lang="en-US" dirty="0"/>
              <a:t>, </a:t>
            </a:r>
            <a:r>
              <a:rPr lang="en-US" dirty="0" err="1"/>
              <a:t>nếu</a:t>
            </a:r>
            <a:r>
              <a:rPr lang="en-US" dirty="0"/>
              <a:t> ta </a:t>
            </a:r>
            <a:r>
              <a:rPr lang="en-US" dirty="0" err="1"/>
              <a:t>học</a:t>
            </a:r>
            <a:r>
              <a:rPr lang="en-US" dirty="0"/>
              <a:t> </a:t>
            </a:r>
            <a:r>
              <a:rPr lang="en-US" dirty="0" err="1"/>
              <a:t>được</a:t>
            </a:r>
            <a:r>
              <a:rPr lang="en-US" dirty="0"/>
              <a:t> </a:t>
            </a:r>
            <a:r>
              <a:rPr lang="en-US" dirty="0" err="1"/>
              <a:t>những</a:t>
            </a:r>
            <a:r>
              <a:rPr lang="en-US" dirty="0"/>
              <a:t> </a:t>
            </a:r>
            <a:r>
              <a:rPr lang="en-US" dirty="0" err="1"/>
              <a:t>kĩ</a:t>
            </a:r>
            <a:r>
              <a:rPr lang="en-US" dirty="0"/>
              <a:t> </a:t>
            </a:r>
            <a:r>
              <a:rPr lang="en-US" dirty="0" err="1"/>
              <a:t>năng</a:t>
            </a:r>
            <a:r>
              <a:rPr lang="en-US" dirty="0"/>
              <a:t> </a:t>
            </a:r>
            <a:r>
              <a:rPr lang="en-US" dirty="0" err="1"/>
              <a:t>liên</a:t>
            </a:r>
            <a:r>
              <a:rPr lang="en-US" dirty="0"/>
              <a:t> </a:t>
            </a:r>
            <a:r>
              <a:rPr lang="en-US" dirty="0" err="1"/>
              <a:t>quan</a:t>
            </a:r>
            <a:r>
              <a:rPr lang="en-US" dirty="0"/>
              <a:t>, </a:t>
            </a:r>
            <a:r>
              <a:rPr lang="en-US" dirty="0" err="1"/>
              <a:t>và</a:t>
            </a:r>
            <a:r>
              <a:rPr lang="en-US" dirty="0"/>
              <a:t> </a:t>
            </a:r>
            <a:r>
              <a:rPr lang="en-US" dirty="0" err="1"/>
              <a:t>bổ</a:t>
            </a:r>
            <a:r>
              <a:rPr lang="en-US" dirty="0"/>
              <a:t> </a:t>
            </a:r>
            <a:r>
              <a:rPr lang="en-US" dirty="0" err="1"/>
              <a:t>trợ</a:t>
            </a:r>
            <a:r>
              <a:rPr lang="en-US" dirty="0"/>
              <a:t> </a:t>
            </a:r>
            <a:r>
              <a:rPr lang="en-US" dirty="0" err="1"/>
              <a:t>cho</a:t>
            </a:r>
            <a:r>
              <a:rPr lang="en-US" dirty="0"/>
              <a:t> A”.</a:t>
            </a:r>
          </a:p>
          <a:p>
            <a:r>
              <a:rPr lang="en-US" dirty="0" err="1"/>
              <a:t>Tương</a:t>
            </a:r>
            <a:r>
              <a:rPr lang="en-US" dirty="0"/>
              <a:t> </a:t>
            </a:r>
            <a:r>
              <a:rPr lang="en-US" dirty="0" err="1"/>
              <a:t>tự</a:t>
            </a:r>
            <a:r>
              <a:rPr lang="en-US" dirty="0"/>
              <a:t> </a:t>
            </a:r>
            <a:r>
              <a:rPr lang="en-US" dirty="0" err="1"/>
              <a:t>trong</a:t>
            </a:r>
            <a:r>
              <a:rPr lang="en-US" dirty="0"/>
              <a:t> </a:t>
            </a:r>
            <a:r>
              <a:rPr lang="en-US" dirty="0" err="1"/>
              <a:t>máy</a:t>
            </a:r>
            <a:r>
              <a:rPr lang="en-US" dirty="0"/>
              <a:t> </a:t>
            </a:r>
            <a:r>
              <a:rPr lang="en-US" dirty="0" err="1"/>
              <a:t>học</a:t>
            </a:r>
            <a:r>
              <a:rPr lang="en-US" dirty="0"/>
              <a:t>, </a:t>
            </a:r>
            <a:r>
              <a:rPr lang="en-US" dirty="0" err="1"/>
              <a:t>chủ</a:t>
            </a:r>
            <a:r>
              <a:rPr lang="en-US" dirty="0"/>
              <a:t> </a:t>
            </a:r>
            <a:r>
              <a:rPr lang="en-US" dirty="0" err="1"/>
              <a:t>đích</a:t>
            </a:r>
            <a:r>
              <a:rPr lang="en-US" dirty="0"/>
              <a:t> </a:t>
            </a:r>
            <a:r>
              <a:rPr lang="en-US" dirty="0" err="1"/>
              <a:t>của</a:t>
            </a:r>
            <a:r>
              <a:rPr lang="en-US" dirty="0"/>
              <a:t> </a:t>
            </a:r>
            <a:r>
              <a:rPr lang="en-US" dirty="0" err="1"/>
              <a:t>tác</a:t>
            </a:r>
            <a:r>
              <a:rPr lang="en-US" dirty="0"/>
              <a:t> </a:t>
            </a:r>
            <a:r>
              <a:rPr lang="en-US" dirty="0" err="1"/>
              <a:t>giả</a:t>
            </a:r>
            <a:r>
              <a:rPr lang="en-US" dirty="0"/>
              <a:t> </a:t>
            </a:r>
            <a:r>
              <a:rPr lang="en-US" dirty="0" err="1"/>
              <a:t>là</a:t>
            </a:r>
            <a:r>
              <a:rPr lang="en-US" dirty="0"/>
              <a:t> </a:t>
            </a:r>
            <a:r>
              <a:rPr lang="en-US" dirty="0" err="1"/>
              <a:t>muốn</a:t>
            </a:r>
            <a:r>
              <a:rPr lang="en-US" dirty="0"/>
              <a:t> </a:t>
            </a:r>
            <a:r>
              <a:rPr lang="en-US" dirty="0" err="1"/>
              <a:t>cái</a:t>
            </a:r>
            <a:r>
              <a:rPr lang="en-US" dirty="0"/>
              <a:t> </a:t>
            </a:r>
            <a:r>
              <a:rPr lang="en-US" dirty="0" err="1"/>
              <a:t>thiện</a:t>
            </a:r>
            <a:r>
              <a:rPr lang="en-US" dirty="0"/>
              <a:t> </a:t>
            </a:r>
            <a:r>
              <a:rPr lang="en-US" dirty="0" err="1"/>
              <a:t>việc</a:t>
            </a:r>
            <a:r>
              <a:rPr lang="en-US" dirty="0"/>
              <a:t> </a:t>
            </a:r>
            <a:r>
              <a:rPr lang="en-US" dirty="0" err="1"/>
              <a:t>học</a:t>
            </a:r>
            <a:r>
              <a:rPr lang="en-US" dirty="0"/>
              <a:t> </a:t>
            </a:r>
            <a:r>
              <a:rPr lang="en-US" dirty="0" err="1"/>
              <a:t>với</a:t>
            </a:r>
            <a:r>
              <a:rPr lang="en-US" dirty="0"/>
              <a:t> </a:t>
            </a:r>
            <a:r>
              <a:rPr lang="en-US" dirty="0" err="1"/>
              <a:t>bài</a:t>
            </a:r>
            <a:r>
              <a:rPr lang="en-US" dirty="0"/>
              <a:t> </a:t>
            </a:r>
            <a:r>
              <a:rPr lang="en-US" dirty="0" err="1"/>
              <a:t>toán</a:t>
            </a:r>
            <a:r>
              <a:rPr lang="en-US" dirty="0"/>
              <a:t> SRL, </a:t>
            </a:r>
            <a:r>
              <a:rPr lang="en-US" dirty="0" err="1"/>
              <a:t>thông</a:t>
            </a:r>
            <a:r>
              <a:rPr lang="en-US" dirty="0"/>
              <a:t> qua </a:t>
            </a:r>
            <a:r>
              <a:rPr lang="en-US" dirty="0" err="1"/>
              <a:t>học</a:t>
            </a:r>
            <a:r>
              <a:rPr lang="en-US" dirty="0"/>
              <a:t> </a:t>
            </a:r>
            <a:r>
              <a:rPr lang="en-US" dirty="0" err="1"/>
              <a:t>một</a:t>
            </a:r>
            <a:r>
              <a:rPr lang="en-US" dirty="0"/>
              <a:t> </a:t>
            </a:r>
            <a:r>
              <a:rPr lang="en-US" dirty="0" err="1"/>
              <a:t>tác</a:t>
            </a:r>
            <a:r>
              <a:rPr lang="en-US" dirty="0"/>
              <a:t> </a:t>
            </a:r>
            <a:r>
              <a:rPr lang="en-US" dirty="0" err="1"/>
              <a:t>vụ</a:t>
            </a:r>
            <a:r>
              <a:rPr lang="en-US" dirty="0"/>
              <a:t> </a:t>
            </a:r>
            <a:r>
              <a:rPr lang="en-US" dirty="0" err="1"/>
              <a:t>bổ</a:t>
            </a:r>
            <a:r>
              <a:rPr lang="en-US" dirty="0"/>
              <a:t> </a:t>
            </a:r>
            <a:r>
              <a:rPr lang="en-US" dirty="0" err="1"/>
              <a:t>trợ</a:t>
            </a:r>
            <a:r>
              <a:rPr lang="en-US" dirty="0"/>
              <a:t> </a:t>
            </a:r>
            <a:r>
              <a:rPr lang="en-US" dirty="0" err="1"/>
              <a:t>là</a:t>
            </a:r>
            <a:r>
              <a:rPr lang="en-US" dirty="0"/>
              <a:t> NER. 2 </a:t>
            </a:r>
            <a:r>
              <a:rPr lang="en-US" dirty="0" err="1"/>
              <a:t>tác</a:t>
            </a:r>
            <a:r>
              <a:rPr lang="en-US" dirty="0"/>
              <a:t> </a:t>
            </a:r>
            <a:r>
              <a:rPr lang="en-US" dirty="0" err="1"/>
              <a:t>vụ</a:t>
            </a:r>
            <a:r>
              <a:rPr lang="en-US" dirty="0"/>
              <a:t> </a:t>
            </a:r>
            <a:r>
              <a:rPr lang="en-US" dirty="0" err="1"/>
              <a:t>này</a:t>
            </a:r>
            <a:r>
              <a:rPr lang="en-US" dirty="0"/>
              <a:t> </a:t>
            </a:r>
            <a:r>
              <a:rPr lang="en-US" dirty="0" err="1"/>
              <a:t>sẽ</a:t>
            </a:r>
            <a:r>
              <a:rPr lang="en-US" dirty="0"/>
              <a:t> dung </a:t>
            </a:r>
            <a:r>
              <a:rPr lang="en-US" dirty="0" err="1"/>
              <a:t>chung</a:t>
            </a:r>
            <a:r>
              <a:rPr lang="en-US" dirty="0"/>
              <a:t> </a:t>
            </a:r>
            <a:r>
              <a:rPr lang="en-US" dirty="0" err="1"/>
              <a:t>với</a:t>
            </a:r>
            <a:r>
              <a:rPr lang="en-US" dirty="0"/>
              <a:t> </a:t>
            </a:r>
            <a:r>
              <a:rPr lang="en-US" dirty="0" err="1"/>
              <a:t>nhau</a:t>
            </a:r>
            <a:r>
              <a:rPr lang="en-US" dirty="0"/>
              <a:t> </a:t>
            </a:r>
            <a:r>
              <a:rPr lang="en-US" dirty="0" err="1"/>
              <a:t>mạng</a:t>
            </a:r>
            <a:r>
              <a:rPr lang="en-US" dirty="0"/>
              <a:t> </a:t>
            </a:r>
            <a:r>
              <a:rPr lang="en-US" dirty="0" err="1"/>
              <a:t>BiLSTM</a:t>
            </a:r>
            <a:r>
              <a:rPr lang="en-US" dirty="0"/>
              <a:t>, </a:t>
            </a:r>
            <a:r>
              <a:rPr lang="en-US" dirty="0" err="1"/>
              <a:t>tuy</a:t>
            </a:r>
            <a:r>
              <a:rPr lang="en-US" dirty="0"/>
              <a:t> </a:t>
            </a:r>
            <a:r>
              <a:rPr lang="en-US" dirty="0" err="1"/>
              <a:t>nhiên</a:t>
            </a:r>
            <a:r>
              <a:rPr lang="en-US" dirty="0"/>
              <a:t> </a:t>
            </a:r>
            <a:r>
              <a:rPr lang="en-US" dirty="0" err="1"/>
              <a:t>tại</a:t>
            </a:r>
            <a:r>
              <a:rPr lang="en-US" dirty="0"/>
              <a:t> </a:t>
            </a:r>
            <a:r>
              <a:rPr lang="en-US" dirty="0" err="1"/>
              <a:t>lớp</a:t>
            </a:r>
            <a:r>
              <a:rPr lang="en-US" dirty="0"/>
              <a:t> </a:t>
            </a:r>
            <a:r>
              <a:rPr lang="en-US" dirty="0" err="1"/>
              <a:t>đầu</a:t>
            </a:r>
            <a:r>
              <a:rPr lang="en-US" dirty="0"/>
              <a:t> </a:t>
            </a:r>
            <a:r>
              <a:rPr lang="en-US" dirty="0" err="1"/>
              <a:t>ra.</a:t>
            </a:r>
            <a:endParaRPr lang="en-US" dirty="0"/>
          </a:p>
          <a:p>
            <a:r>
              <a:rPr lang="en-US" dirty="0" err="1"/>
              <a:t>Mỗi</a:t>
            </a:r>
            <a:r>
              <a:rPr lang="en-US" dirty="0"/>
              <a:t> </a:t>
            </a:r>
            <a:r>
              <a:rPr lang="en-US" dirty="0" err="1"/>
              <a:t>tác</a:t>
            </a:r>
            <a:r>
              <a:rPr lang="en-US" dirty="0"/>
              <a:t> </a:t>
            </a:r>
            <a:r>
              <a:rPr lang="en-US" dirty="0" err="1"/>
              <a:t>vụ</a:t>
            </a:r>
            <a:r>
              <a:rPr lang="en-US" dirty="0"/>
              <a:t> </a:t>
            </a:r>
            <a:r>
              <a:rPr lang="en-US" dirty="0" err="1"/>
              <a:t>sẽ</a:t>
            </a:r>
            <a:r>
              <a:rPr lang="en-US" dirty="0"/>
              <a:t> </a:t>
            </a:r>
            <a:r>
              <a:rPr lang="en-US" dirty="0" err="1"/>
              <a:t>được</a:t>
            </a:r>
            <a:r>
              <a:rPr lang="en-US" dirty="0"/>
              <a:t> </a:t>
            </a:r>
            <a:r>
              <a:rPr lang="en-US" dirty="0" err="1"/>
              <a:t>xây</a:t>
            </a:r>
            <a:r>
              <a:rPr lang="en-US" dirty="0"/>
              <a:t> </a:t>
            </a:r>
            <a:r>
              <a:rPr lang="en-US" dirty="0" err="1"/>
              <a:t>dựng</a:t>
            </a:r>
            <a:r>
              <a:rPr lang="en-US" dirty="0"/>
              <a:t> </a:t>
            </a:r>
            <a:r>
              <a:rPr lang="en-US" dirty="0" err="1"/>
              <a:t>từng</a:t>
            </a:r>
            <a:r>
              <a:rPr lang="en-US" dirty="0"/>
              <a:t> </a:t>
            </a:r>
            <a:r>
              <a:rPr lang="en-US" dirty="0" err="1"/>
              <a:t>lớp</a:t>
            </a:r>
            <a:r>
              <a:rPr lang="en-US" dirty="0"/>
              <a:t> </a:t>
            </a:r>
            <a:r>
              <a:rPr lang="en-US" dirty="0" err="1"/>
              <a:t>đầu</a:t>
            </a:r>
            <a:r>
              <a:rPr lang="en-US" dirty="0"/>
              <a:t> </a:t>
            </a:r>
            <a:r>
              <a:rPr lang="en-US" dirty="0" err="1"/>
              <a:t>ra</a:t>
            </a:r>
            <a:r>
              <a:rPr lang="en-US" dirty="0"/>
              <a:t> </a:t>
            </a:r>
            <a:r>
              <a:rPr lang="en-US" dirty="0" err="1"/>
              <a:t>riêng</a:t>
            </a:r>
            <a:r>
              <a:rPr lang="en-US" dirty="0"/>
              <a:t> </a:t>
            </a:r>
            <a:r>
              <a:rPr lang="en-US" dirty="0" err="1"/>
              <a:t>biệt</a:t>
            </a:r>
            <a:r>
              <a:rPr lang="en-US" dirty="0"/>
              <a:t>. </a:t>
            </a:r>
            <a:r>
              <a:rPr lang="en-US" dirty="0" err="1"/>
              <a:t>Cụ</a:t>
            </a:r>
            <a:r>
              <a:rPr lang="en-US" dirty="0"/>
              <a:t> </a:t>
            </a:r>
            <a:r>
              <a:rPr lang="en-US" dirty="0" err="1"/>
              <a:t>thể</a:t>
            </a:r>
            <a:r>
              <a:rPr lang="en-US" dirty="0"/>
              <a:t>, </a:t>
            </a:r>
            <a:r>
              <a:rPr lang="en-US" dirty="0" err="1"/>
              <a:t>đói</a:t>
            </a:r>
            <a:r>
              <a:rPr lang="en-US" dirty="0"/>
              <a:t> </a:t>
            </a:r>
            <a:r>
              <a:rPr lang="en-US" dirty="0" err="1"/>
              <a:t>với</a:t>
            </a:r>
            <a:r>
              <a:rPr lang="en-US" dirty="0"/>
              <a:t> SRL, </a:t>
            </a:r>
            <a:r>
              <a:rPr lang="en-US" dirty="0" err="1"/>
              <a:t>mô</a:t>
            </a:r>
            <a:r>
              <a:rPr lang="en-US" dirty="0"/>
              <a:t> </a:t>
            </a:r>
            <a:r>
              <a:rPr lang="en-US" dirty="0" err="1"/>
              <a:t>hình</a:t>
            </a:r>
            <a:r>
              <a:rPr lang="en-US" dirty="0"/>
              <a:t> </a:t>
            </a:r>
            <a:r>
              <a:rPr lang="en-US" dirty="0" err="1"/>
              <a:t>xây</a:t>
            </a:r>
            <a:r>
              <a:rPr lang="en-US" dirty="0"/>
              <a:t> dung </a:t>
            </a:r>
            <a:r>
              <a:rPr lang="en-US" dirty="0" err="1"/>
              <a:t>để</a:t>
            </a:r>
            <a:r>
              <a:rPr lang="en-US" dirty="0"/>
              <a:t> </a:t>
            </a:r>
            <a:r>
              <a:rPr lang="en-US" dirty="0" err="1"/>
              <a:t>phân</a:t>
            </a:r>
            <a:r>
              <a:rPr lang="en-US" dirty="0"/>
              <a:t> </a:t>
            </a:r>
            <a:r>
              <a:rPr lang="en-US" dirty="0" err="1"/>
              <a:t>lớp</a:t>
            </a:r>
            <a:r>
              <a:rPr lang="en-US" dirty="0"/>
              <a:t> </a:t>
            </a:r>
            <a:r>
              <a:rPr lang="en-US" dirty="0" err="1"/>
              <a:t>là</a:t>
            </a:r>
            <a:r>
              <a:rPr lang="en-US" dirty="0"/>
              <a:t> CRF, </a:t>
            </a:r>
            <a:r>
              <a:rPr lang="en-US" dirty="0" err="1"/>
              <a:t>tác</a:t>
            </a:r>
            <a:r>
              <a:rPr lang="en-US" dirty="0"/>
              <a:t> </a:t>
            </a:r>
            <a:r>
              <a:rPr lang="en-US" dirty="0" err="1"/>
              <a:t>vụ</a:t>
            </a:r>
            <a:r>
              <a:rPr lang="en-US" dirty="0"/>
              <a:t> </a:t>
            </a:r>
            <a:r>
              <a:rPr lang="en-US" dirty="0" err="1"/>
              <a:t>còn</a:t>
            </a:r>
            <a:r>
              <a:rPr lang="en-US" dirty="0"/>
              <a:t> </a:t>
            </a:r>
            <a:r>
              <a:rPr lang="en-US" dirty="0" err="1"/>
              <a:t>lại</a:t>
            </a:r>
            <a:r>
              <a:rPr lang="en-US" dirty="0"/>
              <a:t> </a:t>
            </a:r>
            <a:r>
              <a:rPr lang="en-US" dirty="0" err="1"/>
              <a:t>được</a:t>
            </a:r>
            <a:r>
              <a:rPr lang="en-US" dirty="0"/>
              <a:t> </a:t>
            </a:r>
            <a:r>
              <a:rPr lang="en-US" dirty="0" err="1"/>
              <a:t>xây</a:t>
            </a:r>
            <a:r>
              <a:rPr lang="en-US" dirty="0"/>
              <a:t> dung </a:t>
            </a:r>
            <a:r>
              <a:rPr lang="en-US" dirty="0" err="1"/>
              <a:t>với</a:t>
            </a:r>
            <a:r>
              <a:rPr lang="en-US" dirty="0"/>
              <a:t> </a:t>
            </a:r>
            <a:r>
              <a:rPr lang="en-US" dirty="0" err="1"/>
              <a:t>Softmax</a:t>
            </a:r>
            <a:r>
              <a:rPr lang="en-US" dirty="0"/>
              <a:t>.</a:t>
            </a:r>
          </a:p>
          <a:p>
            <a:r>
              <a:rPr lang="en-US" dirty="0"/>
              <a:t>Bộ dữ liệu trò chuyện với chatbot, gồm 6057 câu, đạt đô chính xác F1 là 75.67%</a:t>
            </a:r>
          </a:p>
        </p:txBody>
      </p:sp>
      <p:sp>
        <p:nvSpPr>
          <p:cNvPr id="4" name="Slide Number Placeholder 3"/>
          <p:cNvSpPr>
            <a:spLocks noGrp="1"/>
          </p:cNvSpPr>
          <p:nvPr>
            <p:ph type="sldNum" sz="quarter" idx="5"/>
          </p:nvPr>
        </p:nvSpPr>
        <p:spPr/>
        <p:txBody>
          <a:bodyPr/>
          <a:lstStyle/>
          <a:p>
            <a:fld id="{3E266523-43D8-433D-AE07-1C240F716282}" type="slidenum">
              <a:rPr lang="en-US" smtClean="0"/>
              <a:t>12</a:t>
            </a:fld>
            <a:endParaRPr lang="en-US"/>
          </a:p>
        </p:txBody>
      </p:sp>
    </p:spTree>
    <p:extLst>
      <p:ext uri="{BB962C8B-B14F-4D97-AF65-F5344CB8AC3E}">
        <p14:creationId xmlns:p14="http://schemas.microsoft.com/office/powerpoint/2010/main" val="3935925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Dựa</a:t>
            </a:r>
            <a:r>
              <a:rPr lang="en-US" dirty="0"/>
              <a:t> </a:t>
            </a:r>
            <a:r>
              <a:rPr lang="en-US" dirty="0" err="1"/>
              <a:t>vào</a:t>
            </a:r>
            <a:r>
              <a:rPr lang="en-US" dirty="0"/>
              <a:t> 2 </a:t>
            </a:r>
            <a:r>
              <a:rPr lang="en-US" dirty="0" err="1"/>
              <a:t>mô</a:t>
            </a:r>
            <a:r>
              <a:rPr lang="en-US" dirty="0"/>
              <a:t> </a:t>
            </a:r>
            <a:r>
              <a:rPr lang="en-US" dirty="0" err="1"/>
              <a:t>hình</a:t>
            </a:r>
            <a:r>
              <a:rPr lang="en-US" dirty="0"/>
              <a:t> </a:t>
            </a:r>
            <a:r>
              <a:rPr lang="en-US" dirty="0" err="1"/>
              <a:t>trên</a:t>
            </a:r>
            <a:r>
              <a:rPr lang="en-US" dirty="0"/>
              <a:t>, </a:t>
            </a:r>
            <a:r>
              <a:rPr lang="en-US" dirty="0" err="1"/>
              <a:t>nhóm</a:t>
            </a:r>
            <a:r>
              <a:rPr lang="en-US" dirty="0"/>
              <a:t> </a:t>
            </a:r>
            <a:r>
              <a:rPr lang="en-US" dirty="0" err="1"/>
              <a:t>đề</a:t>
            </a:r>
            <a:r>
              <a:rPr lang="en-US" dirty="0"/>
              <a:t> </a:t>
            </a:r>
            <a:r>
              <a:rPr lang="en-US" dirty="0" err="1"/>
              <a:t>xuất</a:t>
            </a:r>
            <a:r>
              <a:rPr lang="en-US" dirty="0"/>
              <a:t> </a:t>
            </a:r>
            <a:r>
              <a:rPr lang="en-US" dirty="0" err="1"/>
              <a:t>kết</a:t>
            </a:r>
            <a:r>
              <a:rPr lang="en-US" dirty="0"/>
              <a:t> </a:t>
            </a:r>
            <a:r>
              <a:rPr lang="en-US" dirty="0" err="1"/>
              <a:t>hợp</a:t>
            </a:r>
            <a:r>
              <a:rPr lang="en-US" dirty="0"/>
              <a:t> </a:t>
            </a:r>
            <a:r>
              <a:rPr lang="en-US" dirty="0" err="1"/>
              <a:t>giữa</a:t>
            </a:r>
            <a:r>
              <a:rPr lang="en-US" dirty="0"/>
              <a:t> 2 </a:t>
            </a:r>
            <a:r>
              <a:rPr lang="en-US" dirty="0" err="1"/>
              <a:t>mô</a:t>
            </a:r>
            <a:r>
              <a:rPr lang="en-US" dirty="0"/>
              <a:t> </a:t>
            </a:r>
            <a:r>
              <a:rPr lang="en-US" dirty="0" err="1"/>
              <a:t>hình</a:t>
            </a:r>
            <a:r>
              <a:rPr lang="en-US" dirty="0"/>
              <a:t>.</a:t>
            </a:r>
          </a:p>
          <a:p>
            <a:pPr marL="171450" indent="-171450">
              <a:buFontTx/>
              <a:buChar char="-"/>
            </a:pPr>
            <a:r>
              <a:rPr lang="en-US" dirty="0" err="1"/>
              <a:t>Đối</a:t>
            </a:r>
            <a:r>
              <a:rPr lang="en-US" dirty="0"/>
              <a:t> </a:t>
            </a:r>
            <a:r>
              <a:rPr lang="en-US" dirty="0" err="1"/>
              <a:t>với</a:t>
            </a:r>
            <a:r>
              <a:rPr lang="en-US" dirty="0"/>
              <a:t> </a:t>
            </a:r>
            <a:r>
              <a:rPr lang="en-US" dirty="0" err="1"/>
              <a:t>nhưngx</a:t>
            </a:r>
            <a:r>
              <a:rPr lang="en-US" dirty="0"/>
              <a:t> </a:t>
            </a:r>
            <a:r>
              <a:rPr lang="en-US" dirty="0" err="1"/>
              <a:t>tầng</a:t>
            </a:r>
            <a:r>
              <a:rPr lang="en-US" dirty="0"/>
              <a:t> </a:t>
            </a:r>
            <a:r>
              <a:rPr lang="en-US" dirty="0" err="1"/>
              <a:t>ẩn</a:t>
            </a:r>
            <a:r>
              <a:rPr lang="en-US" dirty="0"/>
              <a:t>, </a:t>
            </a:r>
            <a:r>
              <a:rPr lang="en-US" dirty="0" err="1"/>
              <a:t>sử</a:t>
            </a:r>
            <a:r>
              <a:rPr lang="en-US" dirty="0"/>
              <a:t> dung </a:t>
            </a:r>
            <a:r>
              <a:rPr lang="en-US" dirty="0" err="1"/>
              <a:t>BiLSTM</a:t>
            </a:r>
            <a:r>
              <a:rPr lang="en-US" dirty="0"/>
              <a:t> </a:t>
            </a:r>
            <a:r>
              <a:rPr lang="en-US" dirty="0" err="1"/>
              <a:t>kết</a:t>
            </a:r>
            <a:r>
              <a:rPr lang="en-US" dirty="0"/>
              <a:t> </a:t>
            </a:r>
            <a:r>
              <a:rPr lang="en-US" dirty="0" err="1"/>
              <a:t>hợp</a:t>
            </a:r>
            <a:r>
              <a:rPr lang="en-US" dirty="0"/>
              <a:t> Highway connection.</a:t>
            </a:r>
          </a:p>
          <a:p>
            <a:pPr marL="171450" indent="-171450">
              <a:buFontTx/>
              <a:buChar char="-"/>
            </a:pPr>
            <a:r>
              <a:rPr lang="en-US" dirty="0" err="1"/>
              <a:t>Đối</a:t>
            </a:r>
            <a:r>
              <a:rPr lang="en-US" dirty="0"/>
              <a:t> </a:t>
            </a:r>
            <a:r>
              <a:rPr lang="en-US" dirty="0" err="1"/>
              <a:t>với</a:t>
            </a:r>
            <a:r>
              <a:rPr lang="en-US" dirty="0"/>
              <a:t> </a:t>
            </a:r>
            <a:r>
              <a:rPr lang="en-US" dirty="0" err="1"/>
              <a:t>tầng</a:t>
            </a:r>
            <a:r>
              <a:rPr lang="en-US" dirty="0"/>
              <a:t> </a:t>
            </a:r>
            <a:r>
              <a:rPr lang="en-US" dirty="0" err="1"/>
              <a:t>đầu</a:t>
            </a:r>
            <a:r>
              <a:rPr lang="en-US" dirty="0"/>
              <a:t> </a:t>
            </a:r>
            <a:r>
              <a:rPr lang="en-US" dirty="0" err="1"/>
              <a:t>ra</a:t>
            </a:r>
            <a:r>
              <a:rPr lang="en-US" dirty="0"/>
              <a:t>, </a:t>
            </a:r>
            <a:r>
              <a:rPr lang="en-US" dirty="0" err="1"/>
              <a:t>tác</a:t>
            </a:r>
            <a:r>
              <a:rPr lang="en-US" dirty="0"/>
              <a:t> </a:t>
            </a:r>
            <a:r>
              <a:rPr lang="en-US" dirty="0" err="1"/>
              <a:t>vụ</a:t>
            </a:r>
            <a:r>
              <a:rPr lang="en-US" dirty="0"/>
              <a:t> </a:t>
            </a:r>
            <a:r>
              <a:rPr lang="en-US" dirty="0" err="1"/>
              <a:t>chính</a:t>
            </a:r>
            <a:r>
              <a:rPr lang="en-US" dirty="0"/>
              <a:t> </a:t>
            </a:r>
            <a:r>
              <a:rPr lang="en-US" dirty="0" err="1"/>
              <a:t>là</a:t>
            </a:r>
            <a:r>
              <a:rPr lang="en-US" dirty="0"/>
              <a:t> </a:t>
            </a:r>
            <a:r>
              <a:rPr lang="en-US" dirty="0" err="1"/>
              <a:t>rút</a:t>
            </a:r>
            <a:r>
              <a:rPr lang="en-US" dirty="0"/>
              <a:t> </a:t>
            </a:r>
            <a:r>
              <a:rPr lang="en-US" dirty="0" err="1"/>
              <a:t>trích</a:t>
            </a:r>
            <a:r>
              <a:rPr lang="en-US" dirty="0"/>
              <a:t> </a:t>
            </a:r>
            <a:r>
              <a:rPr lang="en-US" dirty="0" err="1"/>
              <a:t>cấu</a:t>
            </a:r>
            <a:r>
              <a:rPr lang="en-US" dirty="0"/>
              <a:t> </a:t>
            </a:r>
            <a:r>
              <a:rPr lang="en-US" dirty="0" err="1"/>
              <a:t>trúc</a:t>
            </a:r>
            <a:r>
              <a:rPr lang="en-US" dirty="0"/>
              <a:t> </a:t>
            </a:r>
            <a:r>
              <a:rPr lang="en-US" dirty="0" err="1"/>
              <a:t>đối</a:t>
            </a:r>
            <a:r>
              <a:rPr lang="en-US" dirty="0"/>
              <a:t> </a:t>
            </a:r>
            <a:r>
              <a:rPr lang="en-US" dirty="0" err="1"/>
              <a:t>số</a:t>
            </a:r>
            <a:r>
              <a:rPr lang="en-US" dirty="0"/>
              <a:t> </a:t>
            </a:r>
            <a:r>
              <a:rPr lang="en-US" dirty="0" err="1"/>
              <a:t>vị</a:t>
            </a:r>
            <a:r>
              <a:rPr lang="en-US" dirty="0"/>
              <a:t> </a:t>
            </a:r>
            <a:r>
              <a:rPr lang="en-US" dirty="0" err="1"/>
              <a:t>ngữ</a:t>
            </a:r>
            <a:r>
              <a:rPr lang="en-US" dirty="0"/>
              <a:t> </a:t>
            </a:r>
            <a:r>
              <a:rPr lang="en-US" dirty="0" err="1"/>
              <a:t>với</a:t>
            </a:r>
            <a:r>
              <a:rPr lang="en-US" dirty="0"/>
              <a:t>. </a:t>
            </a:r>
            <a:r>
              <a:rPr lang="en-US" dirty="0" err="1"/>
              <a:t>Thuật</a:t>
            </a:r>
            <a:r>
              <a:rPr lang="en-US" dirty="0"/>
              <a:t> </a:t>
            </a:r>
            <a:r>
              <a:rPr lang="en-US" dirty="0" err="1"/>
              <a:t>toán</a:t>
            </a:r>
            <a:r>
              <a:rPr lang="en-US" dirty="0"/>
              <a:t> CRF, </a:t>
            </a:r>
            <a:r>
              <a:rPr lang="en-US" dirty="0" err="1"/>
              <a:t>tác</a:t>
            </a:r>
            <a:r>
              <a:rPr lang="en-US" dirty="0"/>
              <a:t> </a:t>
            </a:r>
            <a:r>
              <a:rPr lang="en-US" dirty="0" err="1"/>
              <a:t>vụ</a:t>
            </a:r>
            <a:r>
              <a:rPr lang="en-US" dirty="0"/>
              <a:t> ER </a:t>
            </a:r>
            <a:r>
              <a:rPr lang="en-US" dirty="0" err="1"/>
              <a:t>tương</a:t>
            </a:r>
            <a:r>
              <a:rPr lang="en-US" dirty="0"/>
              <a:t> </a:t>
            </a:r>
            <a:r>
              <a:rPr lang="en-US" dirty="0" err="1"/>
              <a:t>ứng</a:t>
            </a:r>
            <a:r>
              <a:rPr lang="en-US" dirty="0"/>
              <a:t> </a:t>
            </a:r>
            <a:r>
              <a:rPr lang="en-US" dirty="0" err="1"/>
              <a:t>với</a:t>
            </a:r>
            <a:r>
              <a:rPr lang="en-US" dirty="0"/>
              <a:t> </a:t>
            </a:r>
            <a:r>
              <a:rPr lang="en-US" dirty="0" err="1"/>
              <a:t>thuật</a:t>
            </a:r>
            <a:r>
              <a:rPr lang="en-US" dirty="0"/>
              <a:t> </a:t>
            </a:r>
            <a:r>
              <a:rPr lang="en-US" dirty="0" err="1"/>
              <a:t>toán</a:t>
            </a:r>
            <a:r>
              <a:rPr lang="en-US" dirty="0"/>
              <a:t> </a:t>
            </a:r>
            <a:r>
              <a:rPr lang="en-US" dirty="0" err="1"/>
              <a:t>softmax</a:t>
            </a:r>
            <a:r>
              <a:rPr lang="en-US" dirty="0"/>
              <a:t>.</a:t>
            </a:r>
          </a:p>
          <a:p>
            <a:pPr marL="171450" indent="-171450">
              <a:buFontTx/>
              <a:buChar char="-"/>
            </a:pPr>
            <a:endParaRPr lang="en-US" dirty="0"/>
          </a:p>
          <a:p>
            <a:pPr marL="171450" indent="-171450">
              <a:buFontTx/>
              <a:buChar char="-"/>
            </a:pPr>
            <a:r>
              <a:rPr lang="en-US" dirty="0" err="1"/>
              <a:t>Sự</a:t>
            </a:r>
            <a:r>
              <a:rPr lang="en-US" dirty="0"/>
              <a:t> </a:t>
            </a:r>
            <a:r>
              <a:rPr lang="en-US" dirty="0" err="1"/>
              <a:t>kết</a:t>
            </a:r>
            <a:r>
              <a:rPr lang="en-US" dirty="0"/>
              <a:t> </a:t>
            </a:r>
            <a:r>
              <a:rPr lang="en-US" dirty="0" err="1"/>
              <a:t>hợp</a:t>
            </a:r>
            <a:r>
              <a:rPr lang="en-US" dirty="0"/>
              <a:t> </a:t>
            </a:r>
            <a:r>
              <a:rPr lang="en-US" dirty="0" err="1"/>
              <a:t>này</a:t>
            </a:r>
            <a:r>
              <a:rPr lang="en-US" dirty="0"/>
              <a:t> </a:t>
            </a:r>
            <a:r>
              <a:rPr lang="en-US" dirty="0" err="1"/>
              <a:t>với</a:t>
            </a:r>
            <a:r>
              <a:rPr lang="en-US" dirty="0"/>
              <a:t> </a:t>
            </a:r>
            <a:r>
              <a:rPr lang="en-US" dirty="0" err="1"/>
              <a:t>mong</a:t>
            </a:r>
            <a:r>
              <a:rPr lang="en-US" dirty="0"/>
              <a:t> </a:t>
            </a:r>
            <a:r>
              <a:rPr lang="en-US" dirty="0" err="1"/>
              <a:t>muốn</a:t>
            </a:r>
            <a:r>
              <a:rPr lang="en-US" dirty="0"/>
              <a:t>:</a:t>
            </a:r>
          </a:p>
          <a:p>
            <a:pPr marL="628650" lvl="1" indent="-171450">
              <a:buFontTx/>
              <a:buChar char="-"/>
            </a:pPr>
            <a:r>
              <a:rPr lang="en-US" dirty="0" err="1"/>
              <a:t>Đảm</a:t>
            </a:r>
            <a:r>
              <a:rPr lang="en-US" dirty="0"/>
              <a:t> </a:t>
            </a:r>
            <a:r>
              <a:rPr lang="en-US" dirty="0" err="1"/>
              <a:t>bảo</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mạng</a:t>
            </a:r>
            <a:r>
              <a:rPr lang="en-US" dirty="0"/>
              <a:t> </a:t>
            </a:r>
            <a:r>
              <a:rPr lang="en-US" dirty="0" err="1"/>
              <a:t>nơ-ron</a:t>
            </a:r>
            <a:r>
              <a:rPr lang="en-US" dirty="0"/>
              <a:t> </a:t>
            </a:r>
            <a:r>
              <a:rPr lang="en-US" dirty="0" err="1"/>
              <a:t>tại</a:t>
            </a:r>
            <a:r>
              <a:rPr lang="en-US" dirty="0"/>
              <a:t> </a:t>
            </a:r>
            <a:r>
              <a:rPr lang="en-US" dirty="0" err="1"/>
              <a:t>lớp</a:t>
            </a:r>
            <a:r>
              <a:rPr lang="en-US" dirty="0"/>
              <a:t> </a:t>
            </a:r>
            <a:r>
              <a:rPr lang="en-US" dirty="0" err="1"/>
              <a:t>ẩn</a:t>
            </a:r>
            <a:r>
              <a:rPr lang="en-US" dirty="0"/>
              <a:t> bang </a:t>
            </a:r>
            <a:r>
              <a:rPr lang="en-US" dirty="0" err="1"/>
              <a:t>BiLSTM</a:t>
            </a:r>
            <a:r>
              <a:rPr lang="en-US" dirty="0"/>
              <a:t> </a:t>
            </a:r>
            <a:r>
              <a:rPr lang="en-US" dirty="0" err="1"/>
              <a:t>và</a:t>
            </a:r>
            <a:r>
              <a:rPr lang="en-US" dirty="0"/>
              <a:t> Highway connection.</a:t>
            </a:r>
          </a:p>
          <a:p>
            <a:pPr marL="628650" lvl="1" indent="-171450">
              <a:buFontTx/>
              <a:buChar char="-"/>
            </a:pPr>
            <a:r>
              <a:rPr lang="en-US" dirty="0" err="1"/>
              <a:t>Tận</a:t>
            </a:r>
            <a:r>
              <a:rPr lang="en-US" dirty="0"/>
              <a:t> dung </a:t>
            </a:r>
            <a:r>
              <a:rPr lang="en-US" dirty="0" err="1"/>
              <a:t>việc</a:t>
            </a:r>
            <a:r>
              <a:rPr lang="en-US" dirty="0"/>
              <a:t> </a:t>
            </a:r>
            <a:r>
              <a:rPr lang="en-US" dirty="0" err="1"/>
              <a:t>huấn</a:t>
            </a:r>
            <a:r>
              <a:rPr lang="en-US" dirty="0"/>
              <a:t> </a:t>
            </a:r>
            <a:r>
              <a:rPr lang="en-US" dirty="0" err="1"/>
              <a:t>luyện</a:t>
            </a:r>
            <a:r>
              <a:rPr lang="en-US" dirty="0"/>
              <a:t> ER </a:t>
            </a:r>
            <a:r>
              <a:rPr lang="en-US" dirty="0" err="1"/>
              <a:t>để</a:t>
            </a:r>
            <a:r>
              <a:rPr lang="en-US" dirty="0"/>
              <a:t> </a:t>
            </a:r>
            <a:r>
              <a:rPr lang="en-US" dirty="0" err="1"/>
              <a:t>bổ</a:t>
            </a:r>
            <a:r>
              <a:rPr lang="en-US" dirty="0"/>
              <a:t> </a:t>
            </a:r>
            <a:r>
              <a:rPr lang="en-US" dirty="0" err="1"/>
              <a:t>trợ</a:t>
            </a:r>
            <a:r>
              <a:rPr lang="en-US" dirty="0"/>
              <a:t>, </a:t>
            </a:r>
            <a:r>
              <a:rPr lang="en-US" dirty="0" err="1"/>
              <a:t>nâng</a:t>
            </a:r>
            <a:r>
              <a:rPr lang="en-US" dirty="0"/>
              <a:t> </a:t>
            </a:r>
            <a:r>
              <a:rPr lang="en-US" dirty="0" err="1"/>
              <a:t>cao</a:t>
            </a:r>
            <a:r>
              <a:rPr lang="en-US" dirty="0"/>
              <a:t> </a:t>
            </a:r>
            <a:r>
              <a:rPr lang="en-US" dirty="0" err="1"/>
              <a:t>kết</a:t>
            </a:r>
            <a:r>
              <a:rPr lang="en-US" dirty="0"/>
              <a:t> </a:t>
            </a:r>
            <a:r>
              <a:rPr lang="en-US" dirty="0" err="1"/>
              <a:t>quả</a:t>
            </a:r>
            <a:r>
              <a:rPr lang="en-US" dirty="0"/>
              <a:t> </a:t>
            </a:r>
            <a:r>
              <a:rPr lang="en-US" dirty="0" err="1"/>
              <a:t>với</a:t>
            </a:r>
            <a:r>
              <a:rPr lang="en-US" dirty="0"/>
              <a:t> SRL..</a:t>
            </a:r>
          </a:p>
          <a:p>
            <a:pPr marL="628650" lvl="1" indent="-171450">
              <a:buFontTx/>
              <a:buChar char="-"/>
            </a:pPr>
            <a:r>
              <a:rPr lang="en-US" dirty="0" err="1"/>
              <a:t>Ngoài</a:t>
            </a:r>
            <a:r>
              <a:rPr lang="en-US" dirty="0"/>
              <a:t> </a:t>
            </a:r>
            <a:r>
              <a:rPr lang="en-US" dirty="0" err="1"/>
              <a:t>kiến</a:t>
            </a:r>
            <a:r>
              <a:rPr lang="en-US" dirty="0"/>
              <a:t> </a:t>
            </a:r>
            <a:r>
              <a:rPr lang="en-US" dirty="0" err="1"/>
              <a:t>trúc</a:t>
            </a:r>
            <a:r>
              <a:rPr lang="en-US" dirty="0"/>
              <a:t> </a:t>
            </a:r>
            <a:r>
              <a:rPr lang="en-US" dirty="0" err="1"/>
              <a:t>chính</a:t>
            </a:r>
            <a:r>
              <a:rPr lang="en-US" dirty="0"/>
              <a:t> </a:t>
            </a:r>
            <a:r>
              <a:rPr lang="en-US" dirty="0" err="1"/>
              <a:t>này</a:t>
            </a:r>
            <a:r>
              <a:rPr lang="en-US" dirty="0"/>
              <a:t>, </a:t>
            </a:r>
            <a:r>
              <a:rPr lang="en-US" dirty="0" err="1"/>
              <a:t>còn</a:t>
            </a:r>
            <a:r>
              <a:rPr lang="en-US" dirty="0"/>
              <a:t> </a:t>
            </a:r>
            <a:r>
              <a:rPr lang="en-US" dirty="0" err="1"/>
              <a:t>có</a:t>
            </a:r>
            <a:r>
              <a:rPr lang="en-US" dirty="0"/>
              <a:t> </a:t>
            </a:r>
            <a:r>
              <a:rPr lang="en-US" dirty="0" err="1"/>
              <a:t>những</a:t>
            </a:r>
            <a:r>
              <a:rPr lang="en-US" dirty="0"/>
              <a:t> </a:t>
            </a:r>
            <a:r>
              <a:rPr lang="en-US" dirty="0" err="1"/>
              <a:t>sự</a:t>
            </a:r>
            <a:r>
              <a:rPr lang="en-US" dirty="0"/>
              <a:t> </a:t>
            </a:r>
            <a:r>
              <a:rPr lang="en-US" dirty="0" err="1"/>
              <a:t>kết</a:t>
            </a:r>
            <a:r>
              <a:rPr lang="en-US" dirty="0"/>
              <a:t> </a:t>
            </a:r>
            <a:r>
              <a:rPr lang="en-US" dirty="0" err="1"/>
              <a:t>hợp</a:t>
            </a:r>
            <a:r>
              <a:rPr lang="en-US" dirty="0"/>
              <a:t> </a:t>
            </a:r>
            <a:r>
              <a:rPr lang="en-US" dirty="0" err="1"/>
              <a:t>khác</a:t>
            </a:r>
            <a:r>
              <a:rPr lang="en-US" dirty="0"/>
              <a:t> SẼ</a:t>
            </a:r>
            <a:r>
              <a:rPr lang="en-US" baseline="0" dirty="0"/>
              <a:t> ĐƯỢC TRÌNH BÀY RÕ HƠN TRONG</a:t>
            </a:r>
            <a:r>
              <a:rPr lang="en-US" dirty="0"/>
              <a:t> </a:t>
            </a:r>
            <a:r>
              <a:rPr lang="en-US" dirty="0" err="1"/>
              <a:t>phàn</a:t>
            </a:r>
            <a:r>
              <a:rPr lang="en-US" dirty="0"/>
              <a:t> </a:t>
            </a:r>
            <a:r>
              <a:rPr lang="en-US" dirty="0" err="1"/>
              <a:t>thực</a:t>
            </a:r>
            <a:r>
              <a:rPr lang="en-US" dirty="0"/>
              <a:t> </a:t>
            </a:r>
            <a:r>
              <a:rPr lang="en-US" dirty="0" err="1"/>
              <a:t>nghiệm</a:t>
            </a:r>
            <a:r>
              <a:rPr lang="en-US" dirty="0"/>
              <a:t> SAU ĐÂY</a:t>
            </a:r>
          </a:p>
        </p:txBody>
      </p:sp>
      <p:sp>
        <p:nvSpPr>
          <p:cNvPr id="4" name="Slide Number Placeholder 3"/>
          <p:cNvSpPr>
            <a:spLocks noGrp="1"/>
          </p:cNvSpPr>
          <p:nvPr>
            <p:ph type="sldNum" sz="quarter" idx="5"/>
          </p:nvPr>
        </p:nvSpPr>
        <p:spPr/>
        <p:txBody>
          <a:bodyPr/>
          <a:lstStyle/>
          <a:p>
            <a:fld id="{3E266523-43D8-433D-AE07-1C240F716282}" type="slidenum">
              <a:rPr lang="en-US" smtClean="0"/>
              <a:t>13</a:t>
            </a:fld>
            <a:endParaRPr lang="en-US"/>
          </a:p>
        </p:txBody>
      </p:sp>
    </p:spTree>
    <p:extLst>
      <p:ext uri="{BB962C8B-B14F-4D97-AF65-F5344CB8AC3E}">
        <p14:creationId xmlns:p14="http://schemas.microsoft.com/office/powerpoint/2010/main" val="1373626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Ngoài</a:t>
            </a:r>
            <a:r>
              <a:rPr lang="en-US" dirty="0"/>
              <a:t> </a:t>
            </a:r>
            <a:r>
              <a:rPr lang="en-US" dirty="0" err="1"/>
              <a:t>những</a:t>
            </a:r>
            <a:r>
              <a:rPr lang="en-US" dirty="0"/>
              <a:t> </a:t>
            </a:r>
            <a:r>
              <a:rPr lang="en-US" dirty="0" err="1"/>
              <a:t>nét</a:t>
            </a:r>
            <a:r>
              <a:rPr lang="en-US" dirty="0"/>
              <a:t> </a:t>
            </a:r>
            <a:r>
              <a:rPr lang="en-US" dirty="0" err="1"/>
              <a:t>chính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nêu</a:t>
            </a:r>
            <a:r>
              <a:rPr lang="en-US" dirty="0"/>
              <a:t> ở </a:t>
            </a:r>
            <a:r>
              <a:rPr lang="en-US" dirty="0" err="1"/>
              <a:t>phần</a:t>
            </a:r>
            <a:r>
              <a:rPr lang="en-US" dirty="0"/>
              <a:t> </a:t>
            </a:r>
            <a:r>
              <a:rPr lang="en-US" dirty="0" err="1"/>
              <a:t>trước</a:t>
            </a:r>
            <a:r>
              <a:rPr lang="en-US" dirty="0"/>
              <a:t>, </a:t>
            </a:r>
            <a:r>
              <a:rPr lang="en-US" dirty="0" err="1"/>
              <a:t>đây</a:t>
            </a:r>
            <a:r>
              <a:rPr lang="en-US" dirty="0"/>
              <a:t> </a:t>
            </a:r>
            <a:r>
              <a:rPr lang="en-US" dirty="0" err="1"/>
              <a:t>là</a:t>
            </a:r>
            <a:r>
              <a:rPr lang="en-US" dirty="0"/>
              <a:t> </a:t>
            </a:r>
            <a:r>
              <a:rPr lang="en-US" dirty="0" err="1"/>
              <a:t>những</a:t>
            </a:r>
            <a:r>
              <a:rPr lang="en-US" dirty="0"/>
              <a:t> </a:t>
            </a:r>
            <a:r>
              <a:rPr lang="en-US" dirty="0" err="1"/>
              <a:t>tuỳ</a:t>
            </a:r>
            <a:r>
              <a:rPr lang="en-US" dirty="0"/>
              <a:t> </a:t>
            </a:r>
            <a:r>
              <a:rPr lang="en-US" dirty="0" err="1"/>
              <a:t>biến</a:t>
            </a:r>
            <a:r>
              <a:rPr lang="en-US" dirty="0"/>
              <a:t> </a:t>
            </a:r>
            <a:r>
              <a:rPr lang="en-US" dirty="0" err="1"/>
              <a:t>sẽ</a:t>
            </a:r>
            <a:r>
              <a:rPr lang="en-US" dirty="0"/>
              <a:t> </a:t>
            </a:r>
            <a:r>
              <a:rPr lang="en-US" dirty="0" err="1"/>
              <a:t>được</a:t>
            </a:r>
            <a:r>
              <a:rPr lang="en-US" dirty="0"/>
              <a:t> </a:t>
            </a:r>
            <a:r>
              <a:rPr lang="en-US" dirty="0" err="1"/>
              <a:t>sử</a:t>
            </a:r>
            <a:r>
              <a:rPr lang="en-US" dirty="0"/>
              <a:t> dung </a:t>
            </a:r>
            <a:r>
              <a:rPr lang="en-US" dirty="0" err="1"/>
              <a:t>trong</a:t>
            </a:r>
            <a:r>
              <a:rPr lang="en-US" dirty="0"/>
              <a:t> </a:t>
            </a:r>
            <a:r>
              <a:rPr lang="en-US" dirty="0" err="1"/>
              <a:t>mô</a:t>
            </a:r>
            <a:r>
              <a:rPr lang="en-US" dirty="0"/>
              <a:t> </a:t>
            </a:r>
            <a:r>
              <a:rPr lang="en-US" dirty="0" err="1"/>
              <a:t>hình</a:t>
            </a:r>
            <a:r>
              <a:rPr lang="en-US" dirty="0"/>
              <a:t> </a:t>
            </a:r>
            <a:r>
              <a:rPr lang="en-US" dirty="0" err="1"/>
              <a:t>chính</a:t>
            </a:r>
            <a:r>
              <a:rPr lang="en-US" dirty="0"/>
              <a:t> </a:t>
            </a:r>
            <a:r>
              <a:rPr lang="en-US" dirty="0" err="1"/>
              <a:t>đó</a:t>
            </a:r>
            <a:r>
              <a:rPr lang="en-US" dirty="0"/>
              <a:t>, </a:t>
            </a:r>
            <a:r>
              <a:rPr lang="en-US" dirty="0" err="1"/>
              <a:t>từ</a:t>
            </a:r>
            <a:r>
              <a:rPr lang="en-US" dirty="0"/>
              <a:t> </a:t>
            </a:r>
            <a:r>
              <a:rPr lang="en-US" dirty="0" err="1"/>
              <a:t>đây</a:t>
            </a:r>
            <a:r>
              <a:rPr lang="en-US" dirty="0"/>
              <a:t>, </a:t>
            </a:r>
            <a:r>
              <a:rPr lang="en-US" dirty="0" err="1"/>
              <a:t>có</a:t>
            </a:r>
            <a:r>
              <a:rPr lang="en-US" dirty="0"/>
              <a:t> </a:t>
            </a:r>
            <a:r>
              <a:rPr lang="en-US" dirty="0" err="1"/>
              <a:t>được</a:t>
            </a:r>
            <a:r>
              <a:rPr lang="en-US" dirty="0"/>
              <a:t> </a:t>
            </a:r>
            <a:r>
              <a:rPr lang="en-US" dirty="0" err="1"/>
              <a:t>những</a:t>
            </a:r>
            <a:r>
              <a:rPr lang="en-US" dirty="0"/>
              <a:t> </a:t>
            </a:r>
            <a:r>
              <a:rPr lang="en-US" dirty="0" err="1"/>
              <a:t>kịch</a:t>
            </a:r>
            <a:r>
              <a:rPr lang="en-US" dirty="0"/>
              <a:t> </a:t>
            </a:r>
            <a:r>
              <a:rPr lang="en-US" dirty="0" err="1"/>
              <a:t>bản</a:t>
            </a:r>
            <a:r>
              <a:rPr lang="en-US" dirty="0"/>
              <a:t> </a:t>
            </a:r>
            <a:r>
              <a:rPr lang="en-US" dirty="0" err="1"/>
              <a:t>thực</a:t>
            </a:r>
            <a:r>
              <a:rPr lang="en-US" dirty="0"/>
              <a:t> </a:t>
            </a:r>
            <a:r>
              <a:rPr lang="en-US" dirty="0" err="1"/>
              <a:t>nghiệm</a:t>
            </a:r>
            <a:r>
              <a:rPr lang="en-US" dirty="0"/>
              <a:t>, </a:t>
            </a:r>
            <a:r>
              <a:rPr lang="en-US" dirty="0" err="1"/>
              <a:t>giúp</a:t>
            </a:r>
            <a:r>
              <a:rPr lang="en-US" dirty="0"/>
              <a:t> </a:t>
            </a:r>
            <a:r>
              <a:rPr lang="en-US" dirty="0" err="1"/>
              <a:t>việc</a:t>
            </a:r>
            <a:r>
              <a:rPr lang="en-US" dirty="0"/>
              <a:t> </a:t>
            </a:r>
            <a:r>
              <a:rPr lang="en-US" dirty="0" err="1"/>
              <a:t>nhìn</a:t>
            </a:r>
            <a:r>
              <a:rPr lang="en-US" dirty="0"/>
              <a:t> </a:t>
            </a:r>
            <a:r>
              <a:rPr lang="en-US" dirty="0" err="1"/>
              <a:t>nhận</a:t>
            </a:r>
            <a:r>
              <a:rPr lang="en-US" dirty="0"/>
              <a:t> </a:t>
            </a:r>
            <a:r>
              <a:rPr lang="en-US" dirty="0" err="1"/>
              <a:t>tổng</a:t>
            </a:r>
            <a:r>
              <a:rPr lang="en-US" dirty="0"/>
              <a:t> </a:t>
            </a:r>
            <a:r>
              <a:rPr lang="en-US" dirty="0" err="1"/>
              <a:t>thể</a:t>
            </a:r>
            <a:r>
              <a:rPr lang="en-US" dirty="0"/>
              <a:t> </a:t>
            </a:r>
            <a:r>
              <a:rPr lang="en-US" dirty="0" err="1"/>
              <a:t>được</a:t>
            </a:r>
            <a:r>
              <a:rPr lang="en-US" dirty="0"/>
              <a:t> </a:t>
            </a:r>
            <a:r>
              <a:rPr lang="en-US" dirty="0" err="1"/>
              <a:t>tốt</a:t>
            </a:r>
            <a:r>
              <a:rPr lang="en-US" dirty="0"/>
              <a:t> </a:t>
            </a:r>
            <a:r>
              <a:rPr lang="en-US" dirty="0" err="1"/>
              <a:t>hợp</a:t>
            </a:r>
            <a:endParaRPr lang="en-US" dirty="0"/>
          </a:p>
          <a:p>
            <a:r>
              <a:rPr lang="en-US" dirty="0" err="1"/>
              <a:t>Kịch</a:t>
            </a:r>
            <a:r>
              <a:rPr lang="en-US" dirty="0"/>
              <a:t> </a:t>
            </a:r>
            <a:r>
              <a:rPr lang="en-US" dirty="0" err="1"/>
              <a:t>bản</a:t>
            </a:r>
            <a:r>
              <a:rPr lang="en-US" dirty="0"/>
              <a:t> </a:t>
            </a:r>
            <a:r>
              <a:rPr lang="en-US" dirty="0" err="1"/>
              <a:t>sẽ</a:t>
            </a:r>
            <a:r>
              <a:rPr lang="en-US" dirty="0"/>
              <a:t> </a:t>
            </a:r>
            <a:r>
              <a:rPr lang="en-US" dirty="0" err="1"/>
              <a:t>gồm</a:t>
            </a:r>
            <a:r>
              <a:rPr lang="en-US" dirty="0"/>
              <a:t> </a:t>
            </a:r>
            <a:r>
              <a:rPr lang="en-US" dirty="0" err="1"/>
              <a:t>những</a:t>
            </a:r>
            <a:r>
              <a:rPr lang="en-US" dirty="0"/>
              <a:t> TH </a:t>
            </a:r>
            <a:r>
              <a:rPr lang="en-US" dirty="0" err="1"/>
              <a:t>sau</a:t>
            </a:r>
            <a:r>
              <a:rPr lang="en-US" dirty="0"/>
              <a:t>:</a:t>
            </a:r>
          </a:p>
          <a:p>
            <a:r>
              <a:rPr lang="en-US" dirty="0"/>
              <a:t>SO SÁNH</a:t>
            </a:r>
            <a:r>
              <a:rPr lang="en-US" baseline="0" dirty="0"/>
              <a:t> </a:t>
            </a:r>
            <a:r>
              <a:rPr lang="en-US" dirty="0" err="1"/>
              <a:t>giữa</a:t>
            </a:r>
            <a:r>
              <a:rPr lang="en-US" dirty="0"/>
              <a:t> </a:t>
            </a:r>
            <a:r>
              <a:rPr lang="en-US" dirty="0" err="1"/>
              <a:t>đơn</a:t>
            </a:r>
            <a:r>
              <a:rPr lang="en-US" dirty="0"/>
              <a:t> </a:t>
            </a:r>
            <a:r>
              <a:rPr lang="en-US" dirty="0" err="1"/>
              <a:t>và</a:t>
            </a:r>
            <a:r>
              <a:rPr lang="en-US" dirty="0"/>
              <a:t> </a:t>
            </a:r>
            <a:r>
              <a:rPr lang="en-US" dirty="0" err="1"/>
              <a:t>đa</a:t>
            </a:r>
            <a:r>
              <a:rPr lang="en-US" dirty="0"/>
              <a:t> </a:t>
            </a:r>
            <a:r>
              <a:rPr lang="en-US" dirty="0" err="1"/>
              <a:t>tác</a:t>
            </a:r>
            <a:r>
              <a:rPr lang="en-US" dirty="0"/>
              <a:t> </a:t>
            </a:r>
            <a:r>
              <a:rPr lang="en-US" dirty="0" err="1"/>
              <a:t>vụ</a:t>
            </a:r>
            <a:endParaRPr lang="en-US" dirty="0"/>
          </a:p>
          <a:p>
            <a:r>
              <a:rPr lang="en-US" dirty="0" err="1"/>
              <a:t>Trong</a:t>
            </a:r>
            <a:r>
              <a:rPr lang="en-US" dirty="0"/>
              <a:t> </a:t>
            </a:r>
            <a:r>
              <a:rPr lang="en-US" dirty="0" err="1"/>
              <a:t>cả</a:t>
            </a:r>
            <a:r>
              <a:rPr lang="en-US" dirty="0"/>
              <a:t> </a:t>
            </a:r>
            <a:r>
              <a:rPr lang="en-US" dirty="0" err="1"/>
              <a:t>đơn</a:t>
            </a:r>
            <a:r>
              <a:rPr lang="en-US" dirty="0"/>
              <a:t> </a:t>
            </a:r>
            <a:r>
              <a:rPr lang="en-US" dirty="0" err="1"/>
              <a:t>và</a:t>
            </a:r>
            <a:r>
              <a:rPr lang="en-US" dirty="0"/>
              <a:t> </a:t>
            </a:r>
            <a:r>
              <a:rPr lang="en-US" dirty="0" err="1"/>
              <a:t>đa</a:t>
            </a:r>
            <a:r>
              <a:rPr lang="en-US" dirty="0"/>
              <a:t> </a:t>
            </a:r>
            <a:r>
              <a:rPr lang="en-US" dirty="0" err="1"/>
              <a:t>tác</a:t>
            </a:r>
            <a:r>
              <a:rPr lang="en-US" dirty="0"/>
              <a:t> </a:t>
            </a:r>
            <a:r>
              <a:rPr lang="en-US" dirty="0" err="1"/>
              <a:t>vụ</a:t>
            </a:r>
            <a:r>
              <a:rPr lang="en-US" dirty="0"/>
              <a:t>, t </a:t>
            </a:r>
            <a:r>
              <a:rPr lang="en-US" dirty="0" err="1"/>
              <a:t>xem</a:t>
            </a:r>
            <a:r>
              <a:rPr lang="en-US" dirty="0"/>
              <a:t> </a:t>
            </a:r>
            <a:r>
              <a:rPr lang="en-US" dirty="0" err="1"/>
              <a:t>xét</a:t>
            </a:r>
            <a:r>
              <a:rPr lang="en-US" dirty="0"/>
              <a:t> </a:t>
            </a:r>
            <a:r>
              <a:rPr lang="en-US" dirty="0" err="1"/>
              <a:t>sử</a:t>
            </a:r>
            <a:r>
              <a:rPr lang="en-US" dirty="0"/>
              <a:t> dung </a:t>
            </a:r>
            <a:r>
              <a:rPr lang="en-US" dirty="0" err="1"/>
              <a:t>lớp</a:t>
            </a:r>
            <a:r>
              <a:rPr lang="en-US" dirty="0"/>
              <a:t> </a:t>
            </a:r>
            <a:r>
              <a:rPr lang="en-US" dirty="0" err="1"/>
              <a:t>đầu</a:t>
            </a:r>
            <a:r>
              <a:rPr lang="en-US" dirty="0"/>
              <a:t> </a:t>
            </a:r>
            <a:r>
              <a:rPr lang="en-US" dirty="0" err="1"/>
              <a:t>ra</a:t>
            </a:r>
            <a:r>
              <a:rPr lang="en-US" dirty="0"/>
              <a:t> </a:t>
            </a:r>
            <a:r>
              <a:rPr lang="en-US" dirty="0" err="1"/>
              <a:t>với</a:t>
            </a:r>
            <a:r>
              <a:rPr lang="en-US" dirty="0"/>
              <a:t> </a:t>
            </a:r>
            <a:r>
              <a:rPr lang="en-US" dirty="0" err="1"/>
              <a:t>softmax</a:t>
            </a:r>
            <a:r>
              <a:rPr lang="en-US" dirty="0"/>
              <a:t> </a:t>
            </a:r>
            <a:r>
              <a:rPr lang="en-US" dirty="0" err="1"/>
              <a:t>và</a:t>
            </a:r>
            <a:r>
              <a:rPr lang="en-US" dirty="0"/>
              <a:t> </a:t>
            </a:r>
            <a:r>
              <a:rPr lang="en-US" dirty="0" err="1"/>
              <a:t>crf</a:t>
            </a:r>
            <a:r>
              <a:rPr lang="en-US" dirty="0"/>
              <a:t>.</a:t>
            </a:r>
          </a:p>
          <a:p>
            <a:r>
              <a:rPr lang="en-US" dirty="0" err="1"/>
              <a:t>Vì</a:t>
            </a:r>
            <a:r>
              <a:rPr lang="en-US" dirty="0"/>
              <a:t> </a:t>
            </a:r>
            <a:r>
              <a:rPr lang="en-US" dirty="0" err="1"/>
              <a:t>dữ</a:t>
            </a:r>
            <a:r>
              <a:rPr lang="en-US" dirty="0"/>
              <a:t> </a:t>
            </a:r>
            <a:r>
              <a:rPr lang="en-US" dirty="0" err="1"/>
              <a:t>liệu</a:t>
            </a:r>
            <a:r>
              <a:rPr lang="en-US" dirty="0"/>
              <a:t> </a:t>
            </a:r>
            <a:r>
              <a:rPr lang="en-US" dirty="0" err="1"/>
              <a:t>ít</a:t>
            </a:r>
            <a:r>
              <a:rPr lang="en-US" dirty="0"/>
              <a:t>, </a:t>
            </a:r>
            <a:r>
              <a:rPr lang="en-US" dirty="0" err="1"/>
              <a:t>nên</a:t>
            </a:r>
            <a:r>
              <a:rPr lang="en-US" dirty="0"/>
              <a:t> ta </a:t>
            </a:r>
            <a:r>
              <a:rPr lang="en-US" dirty="0" err="1"/>
              <a:t>sẽ</a:t>
            </a:r>
            <a:r>
              <a:rPr lang="en-US" dirty="0"/>
              <a:t> </a:t>
            </a:r>
            <a:r>
              <a:rPr lang="en-US" dirty="0" err="1"/>
              <a:t>sữ</a:t>
            </a:r>
            <a:r>
              <a:rPr lang="en-US" dirty="0"/>
              <a:t> dung </a:t>
            </a:r>
            <a:r>
              <a:rPr lang="en-US" dirty="0" err="1"/>
              <a:t>bộ</a:t>
            </a:r>
            <a:r>
              <a:rPr lang="en-US" dirty="0"/>
              <a:t> word/character embedding </a:t>
            </a:r>
            <a:r>
              <a:rPr lang="en-US" dirty="0" err="1"/>
              <a:t>đã</a:t>
            </a:r>
            <a:r>
              <a:rPr lang="en-US" dirty="0"/>
              <a:t> </a:t>
            </a:r>
            <a:r>
              <a:rPr lang="en-US" dirty="0" err="1"/>
              <a:t>được</a:t>
            </a:r>
            <a:r>
              <a:rPr lang="en-US" dirty="0"/>
              <a:t> training </a:t>
            </a:r>
            <a:r>
              <a:rPr lang="en-US" dirty="0" err="1"/>
              <a:t>trước</a:t>
            </a:r>
            <a:r>
              <a:rPr lang="en-US" dirty="0"/>
              <a:t> </a:t>
            </a:r>
            <a:r>
              <a:rPr lang="en-US" dirty="0" err="1"/>
              <a:t>trên</a:t>
            </a:r>
            <a:r>
              <a:rPr lang="en-US" dirty="0"/>
              <a:t> </a:t>
            </a:r>
            <a:r>
              <a:rPr lang="en-US" dirty="0" err="1"/>
              <a:t>một</a:t>
            </a:r>
            <a:r>
              <a:rPr lang="en-US" dirty="0"/>
              <a:t> </a:t>
            </a:r>
            <a:r>
              <a:rPr lang="en-US" dirty="0" err="1"/>
              <a:t>bộ</a:t>
            </a:r>
            <a:r>
              <a:rPr lang="en-US" dirty="0"/>
              <a:t> </a:t>
            </a:r>
            <a:r>
              <a:rPr lang="en-US" dirty="0" err="1"/>
              <a:t>dữ</a:t>
            </a:r>
            <a:r>
              <a:rPr lang="en-US" dirty="0"/>
              <a:t> lieu </a:t>
            </a:r>
            <a:r>
              <a:rPr lang="en-US" dirty="0" err="1"/>
              <a:t>lớn</a:t>
            </a:r>
            <a:r>
              <a:rPr lang="en-US" dirty="0"/>
              <a:t> </a:t>
            </a:r>
            <a:r>
              <a:rPr lang="en-US" dirty="0" err="1"/>
              <a:t>về</a:t>
            </a:r>
            <a:r>
              <a:rPr lang="en-US" dirty="0"/>
              <a:t> Y </a:t>
            </a:r>
            <a:r>
              <a:rPr lang="en-US" dirty="0" err="1"/>
              <a:t>Sinh</a:t>
            </a:r>
            <a:r>
              <a:rPr lang="en-US" dirty="0"/>
              <a:t> </a:t>
            </a:r>
            <a:r>
              <a:rPr lang="en-US" dirty="0" err="1"/>
              <a:t>là</a:t>
            </a:r>
            <a:r>
              <a:rPr lang="en-US" dirty="0"/>
              <a:t> </a:t>
            </a:r>
            <a:r>
              <a:rPr lang="en-US" dirty="0" err="1"/>
              <a:t>Pudmed</a:t>
            </a:r>
            <a:r>
              <a:rPr lang="en-US" dirty="0"/>
              <a:t>.</a:t>
            </a:r>
          </a:p>
          <a:p>
            <a:r>
              <a:rPr lang="en-US" dirty="0"/>
              <a:t>Số token được sử dựng gần 1tr token.</a:t>
            </a:r>
          </a:p>
          <a:p>
            <a:r>
              <a:rPr lang="en-US" dirty="0"/>
              <a:t> </a:t>
            </a:r>
            <a:r>
              <a:rPr lang="en-US" dirty="0">
                <a:sym typeface="Wingdings" panose="05000000000000000000" pitchFamily="2" charset="2"/>
              </a:rPr>
              <a:t> Ý</a:t>
            </a:r>
            <a:r>
              <a:rPr lang="en-US" baseline="0" dirty="0">
                <a:sym typeface="Wingdings" panose="05000000000000000000" pitchFamily="2" charset="2"/>
              </a:rPr>
              <a:t> NÀY CẦN GIẢI THÍCH NHIỀU HƠN, KỸ HƠN ĐỂ NG NGHE HIỂU ĐƯỢC. THỜI GIAN TRÌNH BÀY CỦA MÌNH CÒN DƯ, NÊN TẬP TRUNG NÓI THÊM VỀ Ý NÀY</a:t>
            </a:r>
            <a:endParaRPr lang="en-US" dirty="0"/>
          </a:p>
          <a:p>
            <a:r>
              <a:rPr lang="en-US" dirty="0" err="1"/>
              <a:t>Số</a:t>
            </a:r>
            <a:r>
              <a:rPr lang="en-US" dirty="0"/>
              <a:t> </a:t>
            </a:r>
            <a:r>
              <a:rPr lang="en-US" dirty="0" err="1"/>
              <a:t>chiều</a:t>
            </a:r>
            <a:r>
              <a:rPr lang="en-US" dirty="0"/>
              <a:t> </a:t>
            </a:r>
            <a:r>
              <a:rPr lang="en-US" dirty="0" err="1"/>
              <a:t>cũng</a:t>
            </a:r>
            <a:r>
              <a:rPr lang="en-US" dirty="0"/>
              <a:t> </a:t>
            </a:r>
            <a:r>
              <a:rPr lang="en-US" dirty="0" err="1"/>
              <a:t>được</a:t>
            </a:r>
            <a:r>
              <a:rPr lang="en-US" dirty="0"/>
              <a:t> </a:t>
            </a:r>
            <a:r>
              <a:rPr lang="en-US" dirty="0" err="1"/>
              <a:t>thay</a:t>
            </a:r>
            <a:r>
              <a:rPr lang="en-US" dirty="0"/>
              <a:t> </a:t>
            </a:r>
            <a:r>
              <a:rPr lang="en-US" dirty="0" err="1"/>
              <a:t>đổi</a:t>
            </a:r>
            <a:r>
              <a:rPr lang="en-US" dirty="0"/>
              <a:t> </a:t>
            </a:r>
            <a:r>
              <a:rPr lang="en-US" dirty="0" err="1"/>
              <a:t>với</a:t>
            </a:r>
            <a:r>
              <a:rPr lang="en-US" dirty="0"/>
              <a:t> 100 </a:t>
            </a:r>
            <a:r>
              <a:rPr lang="en-US" dirty="0" err="1"/>
              <a:t>hoặc</a:t>
            </a:r>
            <a:r>
              <a:rPr lang="en-US" dirty="0"/>
              <a:t> 300.</a:t>
            </a:r>
          </a:p>
          <a:p>
            <a:r>
              <a:rPr lang="en-US" dirty="0" err="1"/>
              <a:t>Phương</a:t>
            </a:r>
            <a:r>
              <a:rPr lang="en-US" dirty="0"/>
              <a:t> </a:t>
            </a:r>
            <a:r>
              <a:rPr lang="en-US" dirty="0" err="1"/>
              <a:t>pháp</a:t>
            </a:r>
            <a:r>
              <a:rPr lang="en-US" dirty="0"/>
              <a:t> </a:t>
            </a:r>
            <a:r>
              <a:rPr lang="en-US" dirty="0" err="1"/>
              <a:t>kiểm</a:t>
            </a:r>
            <a:r>
              <a:rPr lang="en-US" dirty="0"/>
              <a:t> </a:t>
            </a:r>
            <a:r>
              <a:rPr lang="en-US" dirty="0" err="1"/>
              <a:t>định</a:t>
            </a:r>
            <a:r>
              <a:rPr lang="en-US" dirty="0"/>
              <a:t> </a:t>
            </a:r>
            <a:r>
              <a:rPr lang="en-US" dirty="0" err="1"/>
              <a:t>được</a:t>
            </a:r>
            <a:r>
              <a:rPr lang="en-US" dirty="0"/>
              <a:t> </a:t>
            </a:r>
            <a:r>
              <a:rPr lang="en-US" dirty="0" err="1"/>
              <a:t>sử</a:t>
            </a:r>
            <a:r>
              <a:rPr lang="en-US" dirty="0"/>
              <a:t> dung </a:t>
            </a:r>
            <a:r>
              <a:rPr lang="en-US" dirty="0" err="1"/>
              <a:t>là</a:t>
            </a:r>
            <a:r>
              <a:rPr lang="en-US" dirty="0"/>
              <a:t> K-fold Cross Validation </a:t>
            </a:r>
            <a:r>
              <a:rPr lang="en-US" dirty="0" err="1"/>
              <a:t>với</a:t>
            </a:r>
            <a:r>
              <a:rPr lang="en-US" dirty="0"/>
              <a:t> K=10.</a:t>
            </a:r>
          </a:p>
        </p:txBody>
      </p:sp>
      <p:sp>
        <p:nvSpPr>
          <p:cNvPr id="4" name="Slide Number Placeholder 3"/>
          <p:cNvSpPr>
            <a:spLocks noGrp="1"/>
          </p:cNvSpPr>
          <p:nvPr>
            <p:ph type="sldNum" sz="quarter" idx="5"/>
          </p:nvPr>
        </p:nvSpPr>
        <p:spPr/>
        <p:txBody>
          <a:bodyPr/>
          <a:lstStyle/>
          <a:p>
            <a:fld id="{3E266523-43D8-433D-AE07-1C240F716282}" type="slidenum">
              <a:rPr lang="en-US" smtClean="0"/>
              <a:t>14</a:t>
            </a:fld>
            <a:endParaRPr lang="en-US"/>
          </a:p>
        </p:txBody>
      </p:sp>
    </p:spTree>
    <p:extLst>
      <p:ext uri="{BB962C8B-B14F-4D97-AF65-F5344CB8AC3E}">
        <p14:creationId xmlns:p14="http://schemas.microsoft.com/office/powerpoint/2010/main" val="2932232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So sánh hàng một và hàng hai. Chúng giống số chiều embedding và loại embedding. Chỉ khác lớp đầu ra hàng một là sofmax, hàng hai là CRF. Khi sử dụng CRF ta có các số liệu F1 lớn hơn (61,48 &gt; 60,91, nên ta thấy khi sử dụng CRF tốt hơn sofmax trong mô hình của khóa luận.</a:t>
            </a:r>
          </a:p>
          <a:p>
            <a:pPr lvl="0"/>
            <a:r>
              <a:rPr lang="en-US" sz="1200" kern="1200">
                <a:solidFill>
                  <a:schemeClr val="tx1"/>
                </a:solidFill>
                <a:effectLst/>
                <a:latin typeface="+mn-lt"/>
                <a:ea typeface="+mn-ea"/>
                <a:cs typeface="+mn-cs"/>
              </a:rPr>
              <a:t>Hàng hai và hàng ba. Ta thay đổi loại embedding từ word sang character, ta thấy số liệu F1 của hàng ba lớn hơn hàng hai khoảng 4% (F1 65,48 &gt; 61,48).</a:t>
            </a:r>
          </a:p>
          <a:p>
            <a:pPr lvl="0"/>
            <a:r>
              <a:rPr lang="en-US" sz="1200" kern="1200">
                <a:solidFill>
                  <a:schemeClr val="tx1"/>
                </a:solidFill>
                <a:effectLst/>
                <a:latin typeface="+mn-lt"/>
                <a:ea typeface="+mn-ea"/>
                <a:cs typeface="+mn-cs"/>
              </a:rPr>
              <a:t>Hàng ba và hàng tư. Ta tăng số chiều embedding từ 100 lên 300 thì F1 của mô hình sẽ tăng lên khoảng 0,5% (F1 65,98 &gt; 65,48). T</a:t>
            </a:r>
          </a:p>
          <a:p>
            <a:pPr lvl="0"/>
            <a:r>
              <a:rPr lang="en-US" sz="1200" kern="1200">
                <a:solidFill>
                  <a:schemeClr val="tx1"/>
                </a:solidFill>
                <a:effectLst/>
                <a:latin typeface="+mn-lt"/>
                <a:ea typeface="+mn-ea"/>
                <a:cs typeface="+mn-cs"/>
              </a:rPr>
              <a:t>ừ đây cho thấy, trong bài toán của khóa luận, đối với mô hình đơn tác vụ, việc chọn lựa mức độ embedding có ảnh hưởng đến kết quả mạnh hơn việc điều chỉnh số chiều embedding… </a:t>
            </a:r>
          </a:p>
          <a:p>
            <a:endParaRPr lang="en-US"/>
          </a:p>
        </p:txBody>
      </p:sp>
      <p:sp>
        <p:nvSpPr>
          <p:cNvPr id="4" name="Slide Number Placeholder 3"/>
          <p:cNvSpPr>
            <a:spLocks noGrp="1"/>
          </p:cNvSpPr>
          <p:nvPr>
            <p:ph type="sldNum" sz="quarter" idx="5"/>
          </p:nvPr>
        </p:nvSpPr>
        <p:spPr/>
        <p:txBody>
          <a:bodyPr/>
          <a:lstStyle/>
          <a:p>
            <a:fld id="{3E266523-43D8-433D-AE07-1C240F716282}" type="slidenum">
              <a:rPr lang="en-US" smtClean="0"/>
              <a:t>15</a:t>
            </a:fld>
            <a:endParaRPr lang="en-US"/>
          </a:p>
        </p:txBody>
      </p:sp>
    </p:spTree>
    <p:extLst>
      <p:ext uri="{BB962C8B-B14F-4D97-AF65-F5344CB8AC3E}">
        <p14:creationId xmlns:p14="http://schemas.microsoft.com/office/powerpoint/2010/main" val="3083074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LƯU Ý NHẤN MẠNH VÀO VIỆC DỮ LIỆU CỦA MÌNH CHỈ TẦM 1500 TRONG KHI DỮ LIỆU TIẾNG INDO GẦN 8000 (MÀ TÁC GIẢ VẪN XEM LÀ ÍT) CÂU NHƯNG KẾT QUẢ KHÔNG CÁCH BIỆT NHIỀU, VÌ CON SỐ 72% CỦA MÌNH ĐỂ NÓ ĐỨNG 1 MÌNH NHÌN SẼ THẤY BÈO, MÌNH PHẢI ĐẶT NÓ VÀO BỐI CẢNH NGỮ LIỆU ÍT VÀ SO SÁNH VỚI TÌNH CẢNH DỮ LIỆU ÍT CỦA NG TA ĐỂ THẤY MÌNH KO TỆ</a:t>
            </a:r>
          </a:p>
          <a:p>
            <a:pPr lvl="0"/>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Xét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hàng</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hàng</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va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hàng</a:t>
            </a:r>
            <a:r>
              <a:rPr lang="en-US" sz="1200" kern="1200" dirty="0">
                <a:solidFill>
                  <a:schemeClr val="tx1"/>
                </a:solidFill>
                <a:effectLst/>
                <a:latin typeface="+mn-lt"/>
                <a:ea typeface="+mn-ea"/>
                <a:cs typeface="+mn-cs"/>
              </a:rPr>
              <a:t> 3 ta </a:t>
            </a:r>
            <a:r>
              <a:rPr lang="en-US" sz="1200" kern="1200" dirty="0" err="1">
                <a:solidFill>
                  <a:schemeClr val="tx1"/>
                </a:solidFill>
                <a:effectLst/>
                <a:latin typeface="+mn-lt"/>
                <a:ea typeface="+mn-ea"/>
                <a:cs typeface="+mn-cs"/>
              </a:rPr>
              <a:t>thấy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sư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SRL là CRF </a:t>
            </a:r>
            <a:r>
              <a:rPr lang="en-US" sz="1200" kern="1200" dirty="0" err="1">
                <a:solidFill>
                  <a:schemeClr val="tx1"/>
                </a:solidFill>
                <a:effectLst/>
                <a:latin typeface="+mn-lt"/>
                <a:ea typeface="+mn-ea"/>
                <a:cs typeface="+mn-cs"/>
              </a:rPr>
              <a:t>va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NER là </a:t>
            </a:r>
            <a:r>
              <a:rPr lang="en-US" sz="1200" kern="1200" dirty="0" err="1">
                <a:solidFill>
                  <a:schemeClr val="tx1"/>
                </a:solidFill>
                <a:effectLst/>
                <a:latin typeface="+mn-lt"/>
                <a:ea typeface="+mn-ea"/>
                <a:cs typeface="+mn-cs"/>
              </a:rPr>
              <a:t>sofmax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a:t>
            </a:r>
            <a:r>
              <a:rPr lang="en-US" sz="1200" kern="1200" dirty="0">
                <a:solidFill>
                  <a:schemeClr val="tx1"/>
                </a:solidFill>
                <a:effectLst/>
                <a:latin typeface="+mn-lt"/>
                <a:ea typeface="+mn-ea"/>
                <a:cs typeface="+mn-cs"/>
              </a:rPr>
              <a:t>̀ F1 </a:t>
            </a:r>
            <a:r>
              <a:rPr lang="en-US" sz="1200" kern="1200" dirty="0" err="1">
                <a:solidFill>
                  <a:schemeClr val="tx1"/>
                </a:solidFill>
                <a:effectLst/>
                <a:latin typeface="+mn-lt"/>
                <a:ea typeface="+mn-ea"/>
                <a:cs typeface="+mn-cs"/>
              </a:rPr>
              <a:t>của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hình</a:t>
            </a:r>
            <a:r>
              <a:rPr lang="en-US" sz="1200" kern="1200" dirty="0">
                <a:solidFill>
                  <a:schemeClr val="tx1"/>
                </a:solidFill>
                <a:effectLst/>
                <a:latin typeface="+mn-lt"/>
                <a:ea typeface="+mn-ea"/>
                <a:cs typeface="+mn-cs"/>
              </a:rPr>
              <a:t> là </a:t>
            </a:r>
            <a:r>
              <a:rPr lang="en-US" sz="1200" kern="1200" dirty="0" err="1">
                <a:solidFill>
                  <a:schemeClr val="tx1"/>
                </a:solidFill>
                <a:effectLst/>
                <a:latin typeface="+mn-lt"/>
                <a:ea typeface="+mn-ea"/>
                <a:cs typeface="+mn-cs"/>
              </a:rPr>
              <a:t>tốt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nghiệm</a:t>
            </a:r>
            <a:r>
              <a:rPr lang="en-US" sz="1200" kern="1200" dirty="0">
                <a:solidFill>
                  <a:schemeClr val="tx1"/>
                </a:solidFill>
                <a:effectLst/>
                <a:latin typeface="+mn-lt"/>
                <a:ea typeface="+mn-ea"/>
                <a:cs typeface="+mn-cs"/>
              </a:rPr>
              <a:t> (F1 68,87 &gt; 67,05 &gt; 66,54).</a:t>
            </a:r>
          </a:p>
          <a:p>
            <a:pPr lvl="0"/>
            <a:r>
              <a:rPr lang="en-US" sz="1200" kern="1200" dirty="0">
                <a:solidFill>
                  <a:schemeClr val="tx1"/>
                </a:solidFill>
                <a:effectLst/>
                <a:latin typeface="+mn-lt"/>
                <a:ea typeface="+mn-ea"/>
                <a:cs typeface="+mn-cs"/>
              </a:rPr>
              <a:t>Ta </a:t>
            </a:r>
            <a:r>
              <a:rPr lang="en-US" sz="1200" kern="1200" dirty="0" err="1">
                <a:solidFill>
                  <a:schemeClr val="tx1"/>
                </a:solidFill>
                <a:effectLst/>
                <a:latin typeface="+mn-lt"/>
                <a:ea typeface="+mn-ea"/>
                <a:cs typeface="+mn-cs"/>
              </a:rPr>
              <a:t>xét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hàng</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va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hàng</a:t>
            </a:r>
            <a:r>
              <a:rPr lang="en-US" sz="1200" kern="1200" dirty="0">
                <a:solidFill>
                  <a:schemeClr val="tx1"/>
                </a:solidFill>
                <a:effectLst/>
                <a:latin typeface="+mn-lt"/>
                <a:ea typeface="+mn-ea"/>
                <a:cs typeface="+mn-cs"/>
              </a:rPr>
              <a:t> 4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loại</a:t>
            </a:r>
            <a:r>
              <a:rPr lang="en-US" sz="1200" kern="1200" dirty="0">
                <a:solidFill>
                  <a:schemeClr val="tx1"/>
                </a:solidFill>
                <a:effectLst/>
                <a:latin typeface="+mn-lt"/>
                <a:ea typeface="+mn-ea"/>
                <a:cs typeface="+mn-cs"/>
              </a:rPr>
              <a:t> embedding </a:t>
            </a:r>
            <a:r>
              <a:rPr lang="en-US" sz="1200" kern="1200" dirty="0" err="1">
                <a:solidFill>
                  <a:schemeClr val="tx1"/>
                </a:solidFill>
                <a:effectLst/>
                <a:latin typeface="+mn-lt"/>
                <a:ea typeface="+mn-ea"/>
                <a:cs typeface="+mn-cs"/>
              </a:rPr>
              <a:t>thành</a:t>
            </a:r>
            <a:r>
              <a:rPr lang="en-US" sz="1200" kern="1200" dirty="0">
                <a:solidFill>
                  <a:schemeClr val="tx1"/>
                </a:solidFill>
                <a:effectLst/>
                <a:latin typeface="+mn-lt"/>
                <a:ea typeface="+mn-ea"/>
                <a:cs typeface="+mn-cs"/>
              </a:rPr>
              <a:t> character </a:t>
            </a:r>
            <a:r>
              <a:rPr lang="en-US" sz="1200" kern="1200" dirty="0" err="1">
                <a:solidFill>
                  <a:schemeClr val="tx1"/>
                </a:solidFill>
                <a:effectLst/>
                <a:latin typeface="+mn-lt"/>
                <a:ea typeface="+mn-ea"/>
                <a:cs typeface="+mn-cs"/>
              </a:rPr>
              <a:t>thi</a:t>
            </a:r>
            <a:r>
              <a:rPr lang="en-US" sz="1200" kern="1200" dirty="0">
                <a:solidFill>
                  <a:schemeClr val="tx1"/>
                </a:solidFill>
                <a:effectLst/>
                <a:latin typeface="+mn-lt"/>
                <a:ea typeface="+mn-ea"/>
                <a:cs typeface="+mn-cs"/>
              </a:rPr>
              <a:t>̀ F1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2% (F1 70,53 &gt; 68,87).</a:t>
            </a:r>
          </a:p>
          <a:p>
            <a:pPr lvl="0"/>
            <a:r>
              <a:rPr lang="en-US" sz="1200" kern="1200" dirty="0">
                <a:solidFill>
                  <a:schemeClr val="tx1"/>
                </a:solidFill>
                <a:effectLst/>
                <a:latin typeface="+mn-lt"/>
                <a:ea typeface="+mn-ea"/>
                <a:cs typeface="+mn-cs"/>
              </a:rPr>
              <a:t>Ta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100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300 </a:t>
            </a:r>
            <a:r>
              <a:rPr lang="en-US" sz="1200" kern="1200" dirty="0" err="1">
                <a:solidFill>
                  <a:schemeClr val="tx1"/>
                </a:solidFill>
                <a:effectLst/>
                <a:latin typeface="+mn-lt"/>
                <a:ea typeface="+mn-ea"/>
                <a:cs typeface="+mn-cs"/>
              </a:rPr>
              <a:t>thi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đô</a:t>
            </a:r>
            <a:r>
              <a:rPr lang="en-US" sz="1200" kern="1200" dirty="0">
                <a:solidFill>
                  <a:schemeClr val="tx1"/>
                </a:solidFill>
                <a:effectLst/>
                <a:latin typeface="+mn-lt"/>
                <a:ea typeface="+mn-ea"/>
                <a:cs typeface="+mn-cs"/>
              </a:rPr>
              <a:t>̣ F1 </a:t>
            </a:r>
            <a:r>
              <a:rPr lang="en-US" sz="1200" kern="1200" dirty="0" err="1">
                <a:solidFill>
                  <a:schemeClr val="tx1"/>
                </a:solidFill>
                <a:effectLst/>
                <a:latin typeface="+mn-lt"/>
                <a:ea typeface="+mn-ea"/>
                <a:cs typeface="+mn-cs"/>
              </a:rPr>
              <a:t>tiếp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khoảng</a:t>
            </a:r>
            <a:r>
              <a:rPr lang="en-US" sz="1200" kern="1200" dirty="0">
                <a:solidFill>
                  <a:schemeClr val="tx1"/>
                </a:solidFill>
                <a:effectLst/>
                <a:latin typeface="+mn-lt"/>
                <a:ea typeface="+mn-ea"/>
                <a:cs typeface="+mn-cs"/>
              </a:rPr>
              <a:t> 0,5% (F1 71,08 &gt; 70,53).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embedding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 embedding.</a:t>
            </a:r>
          </a:p>
          <a:p>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so sánh khóa luận với công trình bài báo [14] dành cho tiếng Indo. </a:t>
            </a:r>
            <a:r>
              <a:rPr lang="en-US" sz="1200" kern="1200" dirty="0">
                <a:solidFill>
                  <a:schemeClr val="tx1"/>
                </a:solidFill>
                <a:effectLst/>
                <a:latin typeface="+mn-lt"/>
                <a:ea typeface="+mn-ea"/>
                <a:cs typeface="+mn-cs"/>
              </a:rPr>
              <a:t>[14]</a:t>
            </a:r>
            <a:r>
              <a:rPr lang="vi-VN" sz="1200" kern="1200" dirty="0">
                <a:solidFill>
                  <a:schemeClr val="tx1"/>
                </a:solidFill>
                <a:effectLst/>
                <a:latin typeface="+mn-lt"/>
                <a:ea typeface="+mn-ea"/>
                <a:cs typeface="+mn-cs"/>
              </a:rPr>
              <a:t> có 8000 câu mà vẫn xem là dữ liệu huấn luyện ít, và đạt F1 cao nhất của họ là 77</a:t>
            </a:r>
            <a:r>
              <a:rPr lang="en-US" sz="1200" kern="1200" dirty="0">
                <a:solidFill>
                  <a:schemeClr val="tx1"/>
                </a:solidFill>
                <a:effectLst/>
                <a:latin typeface="+mn-lt"/>
                <a:ea typeface="+mn-ea"/>
                <a:cs typeface="+mn-cs"/>
              </a:rPr>
              <a:t>,01</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Mà</a:t>
            </a:r>
            <a:r>
              <a:rPr lang="vi-VN" sz="1200" kern="1200" dirty="0">
                <a:solidFill>
                  <a:schemeClr val="tx1"/>
                </a:solidFill>
                <a:effectLst/>
                <a:latin typeface="+mn-lt"/>
                <a:ea typeface="+mn-ea"/>
                <a:cs typeface="+mn-cs"/>
              </a:rPr>
              <a:t> khóa luận chỉ có 1380 câu, với các cải tiến của khóa luận đã đạt F1 cao nhất là gần 72%, không cách </a:t>
            </a:r>
            <a:r>
              <a:rPr lang="en-US" sz="1200" kern="1200" dirty="0">
                <a:solidFill>
                  <a:schemeClr val="tx1"/>
                </a:solidFill>
                <a:effectLst/>
                <a:latin typeface="+mn-lt"/>
                <a:ea typeface="+mn-ea"/>
                <a:cs typeface="+mn-cs"/>
              </a:rPr>
              <a:t>[14]</a:t>
            </a:r>
            <a:r>
              <a:rPr lang="vi-VN" sz="1200" kern="1200" dirty="0">
                <a:solidFill>
                  <a:schemeClr val="tx1"/>
                </a:solidFill>
                <a:effectLst/>
                <a:latin typeface="+mn-lt"/>
                <a:ea typeface="+mn-ea"/>
                <a:cs typeface="+mn-cs"/>
              </a:rPr>
              <a:t> quá xa, cho thấy vai trò tích cực của giải pháp mà khóa luận đề xuất.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16</a:t>
            </a:fld>
            <a:endParaRPr lang="en-US"/>
          </a:p>
        </p:txBody>
      </p:sp>
    </p:spTree>
    <p:extLst>
      <p:ext uri="{BB962C8B-B14F-4D97-AF65-F5344CB8AC3E}">
        <p14:creationId xmlns:p14="http://schemas.microsoft.com/office/powerpoint/2010/main" val="3767352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Mô</a:t>
            </a:r>
            <a:r>
              <a:rPr lang="en-US" dirty="0"/>
              <a:t> HÌNH</a:t>
            </a:r>
            <a:r>
              <a:rPr lang="en-US" baseline="0" dirty="0"/>
              <a:t> </a:t>
            </a:r>
            <a:r>
              <a:rPr lang="en-US" dirty="0"/>
              <a:t>Deep Learning  </a:t>
            </a:r>
            <a:r>
              <a:rPr lang="en-US" dirty="0" err="1"/>
              <a:t>chứ</a:t>
            </a:r>
            <a:r>
              <a:rPr lang="en-US" baseline="0" dirty="0"/>
              <a:t> </a:t>
            </a:r>
            <a:r>
              <a:rPr lang="en-US" baseline="0" dirty="0" err="1"/>
              <a:t>ko</a:t>
            </a:r>
            <a:r>
              <a:rPr lang="en-US" baseline="0" dirty="0"/>
              <a:t> </a:t>
            </a:r>
            <a:r>
              <a:rPr lang="en-US" baseline="0" dirty="0" err="1"/>
              <a:t>phải</a:t>
            </a:r>
            <a:r>
              <a:rPr lang="en-US" baseline="0" dirty="0"/>
              <a:t> </a:t>
            </a:r>
            <a:r>
              <a:rPr lang="en-US" dirty="0" err="1"/>
              <a:t>Mô</a:t>
            </a:r>
            <a:r>
              <a:rPr lang="en-US" dirty="0"/>
              <a:t> Deep Learning , </a:t>
            </a:r>
            <a:r>
              <a:rPr lang="en-US" dirty="0" err="1"/>
              <a:t>sai</a:t>
            </a:r>
            <a:r>
              <a:rPr lang="en-US" dirty="0"/>
              <a:t> </a:t>
            </a:r>
            <a:r>
              <a:rPr lang="en-US" dirty="0" err="1"/>
              <a:t>chính</a:t>
            </a:r>
            <a:r>
              <a:rPr lang="en-US" baseline="0" dirty="0"/>
              <a:t> </a:t>
            </a:r>
            <a:r>
              <a:rPr lang="en-US" baseline="0" dirty="0" err="1"/>
              <a:t>tả</a:t>
            </a:r>
            <a:endParaRPr lang="en-US" baseline="0" dirty="0"/>
          </a:p>
          <a:p>
            <a:endParaRPr lang="en-US" baseline="0" dirty="0"/>
          </a:p>
          <a:p>
            <a:r>
              <a:rPr lang="en-US" baseline="0" dirty="0"/>
              <a:t>TRÊN SLIDE THIẾT KẾ KẾT LUẬN VÀ HƯỚNG PHÁT TRIỂN TÁCH BẠCH RA, TRONG CÙNG SLIDE CŨNG OK NHƯNG PHẢI RÕ 2 PHẦN</a:t>
            </a:r>
          </a:p>
          <a:p>
            <a:endParaRPr lang="en-US" dirty="0"/>
          </a:p>
          <a:p>
            <a:r>
              <a:rPr lang="en-US" dirty="0"/>
              <a:t>KẾT</a:t>
            </a:r>
            <a:r>
              <a:rPr lang="en-US" baseline="0" dirty="0"/>
              <a:t> LUẬN VÀ HƯỚNG PHÁT TRIỂN LẤY Y CHANG TRONG CUỐN BÁO ĐƯA VÔ, CÓ THỂ RÚT GỌN ĐI CHÚT ÍT NHƯNG CỨ GIỮ ĐỦ CÁC GẠCH ĐẦU DÒNG NHƯ VẬY, CHỖ NÀY LÀM QUÁ VẮN TẮT NÊN NG TA TƯỞNG MÌNH CẨU THẢ SƠ SÀI ĐÓ</a:t>
            </a:r>
          </a:p>
          <a:p>
            <a:endParaRPr lang="en-US" baseline="0" dirty="0"/>
          </a:p>
          <a:p>
            <a:r>
              <a:rPr lang="en-US" baseline="0" dirty="0"/>
              <a:t>TRONG PHẦN HƯỚNG PHÁT TRIỀN, BỔ SUNG THÊM Ý: NGHIÊN CỨU THỬ NGHIỆM TÍCH HỢP ACTIVE LEARNING VÀO MÔ HÌNH </a:t>
            </a: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17</a:t>
            </a:fld>
            <a:endParaRPr lang="en-US"/>
          </a:p>
        </p:txBody>
      </p:sp>
    </p:spTree>
    <p:extLst>
      <p:ext uri="{BB962C8B-B14F-4D97-AF65-F5344CB8AC3E}">
        <p14:creationId xmlns:p14="http://schemas.microsoft.com/office/powerpoint/2010/main" val="3688470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Mô</a:t>
            </a:r>
            <a:r>
              <a:rPr lang="en-US" dirty="0"/>
              <a:t> HÌNH</a:t>
            </a:r>
            <a:r>
              <a:rPr lang="en-US" baseline="0" dirty="0"/>
              <a:t> </a:t>
            </a:r>
            <a:r>
              <a:rPr lang="en-US" dirty="0"/>
              <a:t>Deep Learning  </a:t>
            </a:r>
            <a:r>
              <a:rPr lang="en-US" dirty="0" err="1"/>
              <a:t>chứ</a:t>
            </a:r>
            <a:r>
              <a:rPr lang="en-US" baseline="0" dirty="0"/>
              <a:t> </a:t>
            </a:r>
            <a:r>
              <a:rPr lang="en-US" baseline="0" dirty="0" err="1"/>
              <a:t>ko</a:t>
            </a:r>
            <a:r>
              <a:rPr lang="en-US" baseline="0" dirty="0"/>
              <a:t> </a:t>
            </a:r>
            <a:r>
              <a:rPr lang="en-US" baseline="0" dirty="0" err="1"/>
              <a:t>phải</a:t>
            </a:r>
            <a:r>
              <a:rPr lang="en-US" baseline="0" dirty="0"/>
              <a:t> </a:t>
            </a:r>
            <a:r>
              <a:rPr lang="en-US" dirty="0" err="1"/>
              <a:t>Mô</a:t>
            </a:r>
            <a:r>
              <a:rPr lang="en-US" dirty="0"/>
              <a:t> Deep Learning , </a:t>
            </a:r>
            <a:r>
              <a:rPr lang="en-US" dirty="0" err="1"/>
              <a:t>sai</a:t>
            </a:r>
            <a:r>
              <a:rPr lang="en-US" dirty="0"/>
              <a:t> </a:t>
            </a:r>
            <a:r>
              <a:rPr lang="en-US" dirty="0" err="1"/>
              <a:t>chính</a:t>
            </a:r>
            <a:r>
              <a:rPr lang="en-US" baseline="0" dirty="0"/>
              <a:t> </a:t>
            </a:r>
            <a:r>
              <a:rPr lang="en-US" baseline="0" dirty="0" err="1"/>
              <a:t>tả</a:t>
            </a:r>
            <a:endParaRPr lang="en-US" baseline="0" dirty="0"/>
          </a:p>
          <a:p>
            <a:endParaRPr lang="en-US" baseline="0" dirty="0"/>
          </a:p>
          <a:p>
            <a:r>
              <a:rPr lang="en-US" baseline="0" dirty="0"/>
              <a:t>TRÊN SLIDE THIẾT KẾ KẾT LUẬN VÀ HƯỚNG PHÁT TRIỂN TÁCH BẠCH RA, TRONG CÙNG SLIDE CŨNG OK NHƯNG PHẢI RÕ 2 PHẦN</a:t>
            </a:r>
          </a:p>
          <a:p>
            <a:endParaRPr lang="en-US" dirty="0"/>
          </a:p>
          <a:p>
            <a:r>
              <a:rPr lang="en-US" dirty="0"/>
              <a:t>KẾT</a:t>
            </a:r>
            <a:r>
              <a:rPr lang="en-US" baseline="0" dirty="0"/>
              <a:t> LUẬN VÀ HƯỚNG PHÁT TRIỂN LẤY Y CHANG TRONG CUỐN BÁO ĐƯA VÔ, CÓ THỂ RÚT GỌN ĐI CHÚT ÍT NHƯNG CỨ GIỮ ĐỦ CÁC GẠCH ĐẦU DÒNG NHƯ VẬY, CHỖ NÀY LÀM QUÁ VẮN TẮT NÊN NG TA TƯỞNG MÌNH CẨU THẢ SƠ SÀI ĐÓ</a:t>
            </a:r>
          </a:p>
          <a:p>
            <a:endParaRPr lang="en-US" baseline="0" dirty="0"/>
          </a:p>
          <a:p>
            <a:r>
              <a:rPr lang="en-US" baseline="0" dirty="0"/>
              <a:t>TRONG PHẦN HƯỚNG PHÁT TRIỀN, BỔ SUNG THÊM Ý: NGHIÊN CỨU THỬ NGHIỆM TÍCH HỢP ACTIVE LEARNING VÀO MÔ HÌNH </a:t>
            </a: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18</a:t>
            </a:fld>
            <a:endParaRPr lang="en-US"/>
          </a:p>
        </p:txBody>
      </p:sp>
    </p:spTree>
    <p:extLst>
      <p:ext uri="{BB962C8B-B14F-4D97-AF65-F5344CB8AC3E}">
        <p14:creationId xmlns:p14="http://schemas.microsoft.com/office/powerpoint/2010/main" val="1436402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là </a:t>
            </a:r>
            <a:r>
              <a:rPr lang="en-US" dirty="0" err="1"/>
              <a:t>một</a:t>
            </a:r>
            <a:r>
              <a:rPr lang="en-US" dirty="0"/>
              <a:t> </a:t>
            </a:r>
            <a:r>
              <a:rPr lang="en-US" dirty="0" err="1"/>
              <a:t>sô</a:t>
            </a:r>
            <a:r>
              <a:rPr lang="en-US" dirty="0"/>
              <a:t>́ </a:t>
            </a:r>
            <a:r>
              <a:rPr lang="en-US" dirty="0" err="1"/>
              <a:t>tài</a:t>
            </a:r>
            <a:r>
              <a:rPr lang="en-US" dirty="0"/>
              <a:t> </a:t>
            </a:r>
            <a:r>
              <a:rPr lang="en-US" dirty="0" err="1"/>
              <a:t>liệu</a:t>
            </a:r>
            <a:r>
              <a:rPr lang="en-US" dirty="0"/>
              <a:t> mà </a:t>
            </a:r>
            <a:r>
              <a:rPr lang="en-US" dirty="0" err="1"/>
              <a:t>chúng</a:t>
            </a:r>
            <a:r>
              <a:rPr lang="en-US" dirty="0"/>
              <a:t> </a:t>
            </a:r>
            <a:r>
              <a:rPr lang="en-US" dirty="0" err="1"/>
              <a:t>em</a:t>
            </a:r>
            <a:r>
              <a:rPr lang="en-US" dirty="0"/>
              <a:t> </a:t>
            </a:r>
            <a:r>
              <a:rPr lang="en-US" dirty="0" err="1"/>
              <a:t>đa</a:t>
            </a:r>
            <a:r>
              <a:rPr lang="en-US" dirty="0"/>
              <a:t>̃ </a:t>
            </a:r>
            <a:r>
              <a:rPr lang="en-US" dirty="0" err="1"/>
              <a:t>tham</a:t>
            </a:r>
            <a:r>
              <a:rPr lang="en-US" dirty="0"/>
              <a:t> </a:t>
            </a:r>
            <a:r>
              <a:rPr lang="en-US" dirty="0" err="1"/>
              <a:t>khảo</a:t>
            </a: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19</a:t>
            </a:fld>
            <a:endParaRPr lang="en-US"/>
          </a:p>
        </p:txBody>
      </p:sp>
    </p:spTree>
    <p:extLst>
      <p:ext uri="{BB962C8B-B14F-4D97-AF65-F5344CB8AC3E}">
        <p14:creationId xmlns:p14="http://schemas.microsoft.com/office/powerpoint/2010/main" val="4032720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b="1" dirty="0" err="1">
                <a:solidFill>
                  <a:schemeClr val="bg1"/>
                </a:solidFill>
                <a:cs typeface="Arial" pitchFamily="34" charset="0"/>
              </a:rPr>
              <a:t>Những</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nghiên</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cứu</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gần</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đây</a:t>
            </a:r>
            <a:r>
              <a:rPr lang="en-US" altLang="ko-KR" sz="1200" b="0" baseline="0" dirty="0">
                <a:solidFill>
                  <a:schemeClr val="tx1"/>
                </a:solidFill>
                <a:cs typeface="+mn-cs"/>
              </a:rPr>
              <a:t> </a:t>
            </a:r>
            <a:r>
              <a:rPr lang="en-US" altLang="ko-KR" sz="1200" b="0" baseline="0" dirty="0">
                <a:solidFill>
                  <a:schemeClr val="tx1"/>
                </a:solidFill>
                <a:cs typeface="+mn-cs"/>
                <a:sym typeface="Wingdings" panose="05000000000000000000" pitchFamily="2" charset="2"/>
              </a:rPr>
              <a:t> </a:t>
            </a:r>
            <a:r>
              <a:rPr lang="en-US" altLang="ko-KR" sz="1200" b="1" dirty="0" err="1">
                <a:solidFill>
                  <a:schemeClr val="bg1"/>
                </a:solidFill>
                <a:cs typeface="Arial" pitchFamily="34" charset="0"/>
              </a:rPr>
              <a:t>Những</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nghiên</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cứu</a:t>
            </a:r>
            <a:r>
              <a:rPr lang="en-US" altLang="ko-KR" sz="1200" b="1" dirty="0">
                <a:solidFill>
                  <a:schemeClr val="bg1"/>
                </a:solidFill>
                <a:cs typeface="Arial" pitchFamily="34" charset="0"/>
              </a:rPr>
              <a:t> </a:t>
            </a:r>
            <a:r>
              <a:rPr lang="en-US" altLang="ko-KR" sz="1200" b="1" dirty="0" err="1">
                <a:solidFill>
                  <a:schemeClr val="bg1"/>
                </a:solidFill>
                <a:cs typeface="Arial" pitchFamily="34" charset="0"/>
              </a:rPr>
              <a:t>liên</a:t>
            </a:r>
            <a:r>
              <a:rPr lang="en-US" altLang="ko-KR" sz="1200" b="1" baseline="0" dirty="0">
                <a:solidFill>
                  <a:schemeClr val="bg1"/>
                </a:solidFill>
                <a:cs typeface="Arial" pitchFamily="34" charset="0"/>
              </a:rPr>
              <a:t> </a:t>
            </a:r>
            <a:r>
              <a:rPr lang="en-US" altLang="ko-KR" sz="1200" b="1" baseline="0" dirty="0" err="1">
                <a:solidFill>
                  <a:schemeClr val="bg1"/>
                </a:solidFill>
                <a:cs typeface="Arial" pitchFamily="34" charset="0"/>
              </a:rPr>
              <a:t>quan</a:t>
            </a:r>
            <a:endParaRPr lang="ko-KR" altLang="en-US" sz="1200" b="1" dirty="0">
              <a:solidFill>
                <a:schemeClr val="bg1"/>
              </a:solidFill>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sz="1200" b="1" dirty="0">
              <a:solidFill>
                <a:schemeClr val="bg1"/>
              </a:solidFill>
              <a:cs typeface="Arial" pitchFamily="34" charset="0"/>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2</a:t>
            </a:fld>
            <a:endParaRPr lang="en-US"/>
          </a:p>
        </p:txBody>
      </p:sp>
    </p:spTree>
    <p:extLst>
      <p:ext uri="{BB962C8B-B14F-4D97-AF65-F5344CB8AC3E}">
        <p14:creationId xmlns:p14="http://schemas.microsoft.com/office/powerpoint/2010/main" val="1771691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266523-43D8-433D-AE07-1C240F716282}" type="slidenum">
              <a:rPr lang="en-US" smtClean="0"/>
              <a:t>20</a:t>
            </a:fld>
            <a:endParaRPr lang="en-US"/>
          </a:p>
        </p:txBody>
      </p:sp>
    </p:spTree>
    <p:extLst>
      <p:ext uri="{BB962C8B-B14F-4D97-AF65-F5344CB8AC3E}">
        <p14:creationId xmlns:p14="http://schemas.microsoft.com/office/powerpoint/2010/main" val="408631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1. Kho tri thức Y sinh ngày càng đồ sộ</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2. Khó khai thác thủ công bằng sức người, việc máy tính tham gia là cần thiết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3. Để máy tính có thể khai thác</a:t>
            </a:r>
            <a:r>
              <a:rPr lang="en-US" sz="1200" kern="1200" dirty="0">
                <a:solidFill>
                  <a:schemeClr val="tx1"/>
                </a:solidFill>
                <a:effectLst/>
                <a:latin typeface="+mn-lt"/>
                <a:ea typeface="+mn-ea"/>
                <a:cs typeface="+mn-cs"/>
              </a:rPr>
              <a:t> HIỆU</a:t>
            </a:r>
            <a:r>
              <a:rPr lang="en-US" sz="1200" kern="1200" baseline="0" dirty="0">
                <a:solidFill>
                  <a:schemeClr val="tx1"/>
                </a:solidFill>
                <a:effectLst/>
                <a:latin typeface="+mn-lt"/>
                <a:ea typeface="+mn-ea"/>
                <a:cs typeface="+mn-cs"/>
              </a:rPr>
              <a:t> QUẢ</a:t>
            </a:r>
            <a:r>
              <a:rPr lang="vi-VN" sz="1200" kern="1200" dirty="0">
                <a:solidFill>
                  <a:schemeClr val="tx1"/>
                </a:solidFill>
                <a:effectLst/>
                <a:latin typeface="+mn-lt"/>
                <a:ea typeface="+mn-ea"/>
                <a:cs typeface="+mn-cs"/>
              </a:rPr>
              <a:t> được kho tri thức ấy, máy tính cần hiểu được từng sự kiện </a:t>
            </a:r>
            <a:r>
              <a:rPr lang="en-US" sz="1200" kern="1200" dirty="0">
                <a:solidFill>
                  <a:schemeClr val="tx1"/>
                </a:solidFill>
                <a:effectLst/>
                <a:latin typeface="+mn-lt"/>
                <a:ea typeface="+mn-ea"/>
                <a:cs typeface="+mn-cs"/>
              </a:rPr>
              <a:t>NÓI</a:t>
            </a:r>
            <a:r>
              <a:rPr lang="en-US" sz="1200" kern="1200" baseline="0" dirty="0">
                <a:solidFill>
                  <a:schemeClr val="tx1"/>
                </a:solidFill>
                <a:effectLst/>
                <a:latin typeface="+mn-lt"/>
                <a:ea typeface="+mn-ea"/>
                <a:cs typeface="+mn-cs"/>
              </a:rPr>
              <a:t> ĐẾN TRONG MỖI CÂU</a:t>
            </a:r>
            <a:r>
              <a:rPr lang="vi-VN" sz="1200" kern="1200" dirty="0">
                <a:solidFill>
                  <a:schemeClr val="tx1"/>
                </a:solidFill>
                <a:effectLst/>
                <a:latin typeface="+mn-lt"/>
                <a:ea typeface="+mn-ea"/>
                <a:cs typeface="+mn-cs"/>
              </a:rPr>
              <a:t>. Mà sự kiện được biểu diễn thông qua động từ chính và những đối số liên quan</a:t>
            </a:r>
            <a:r>
              <a:rPr lang="en-US" sz="1200" kern="1200" dirty="0">
                <a:solidFill>
                  <a:schemeClr val="tx1"/>
                </a:solidFill>
                <a:effectLst/>
                <a:latin typeface="+mn-lt"/>
                <a:ea typeface="+mn-ea"/>
                <a:cs typeface="+mn-cs"/>
              </a:rPr>
              <a:t>, BAO GỒM</a:t>
            </a:r>
            <a:r>
              <a:rPr lang="en-US" sz="1200" kern="1200" baseline="0" dirty="0">
                <a:solidFill>
                  <a:schemeClr val="tx1"/>
                </a:solidFill>
                <a:effectLst/>
                <a:latin typeface="+mn-lt"/>
                <a:ea typeface="+mn-ea"/>
                <a:cs typeface="+mn-cs"/>
              </a:rPr>
              <a:t> CẢ CHỦ NGỮ CỦA NÓ</a:t>
            </a:r>
            <a:r>
              <a:rPr lang="vi-VN" sz="1200" kern="1200" dirty="0">
                <a:solidFill>
                  <a:schemeClr val="tx1"/>
                </a:solidFill>
                <a:effectLst/>
                <a:latin typeface="+mn-lt"/>
                <a:ea typeface="+mn-ea"/>
                <a:cs typeface="+mn-cs"/>
              </a:rPr>
              <a:t>. Vì vậy, đề tài nhóm em chọn là </a:t>
            </a:r>
            <a:r>
              <a:rPr lang="en-US" sz="1200" kern="1200" dirty="0">
                <a:solidFill>
                  <a:schemeClr val="tx1"/>
                </a:solidFill>
                <a:effectLst/>
                <a:latin typeface="+mn-lt"/>
                <a:ea typeface="+mn-ea"/>
                <a:cs typeface="+mn-cs"/>
              </a:rPr>
              <a:t>RÚT</a:t>
            </a:r>
            <a:r>
              <a:rPr lang="en-US" sz="1200" kern="1200" baseline="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trích Cấu trúc Đối số Vị ngữ trong </a:t>
            </a:r>
            <a:r>
              <a:rPr lang="en-US" sz="1200" kern="1200" dirty="0">
                <a:solidFill>
                  <a:srgbClr val="FF0000"/>
                </a:solidFill>
                <a:effectLst/>
                <a:latin typeface="+mn-lt"/>
                <a:ea typeface="+mn-ea"/>
                <a:cs typeface="+mn-cs"/>
              </a:rPr>
              <a:t>VĂN</a:t>
            </a:r>
            <a:r>
              <a:rPr lang="en-US" sz="1200" kern="1200" baseline="0" dirty="0">
                <a:solidFill>
                  <a:srgbClr val="FF0000"/>
                </a:solidFill>
                <a:effectLst/>
                <a:latin typeface="+mn-lt"/>
                <a:ea typeface="+mn-ea"/>
                <a:cs typeface="+mn-cs"/>
              </a:rPr>
              <a:t> BẢN </a:t>
            </a:r>
            <a:r>
              <a:rPr lang="vi-VN" sz="1200" kern="1200" dirty="0">
                <a:solidFill>
                  <a:schemeClr val="tx1"/>
                </a:solidFill>
                <a:effectLst/>
                <a:latin typeface="+mn-lt"/>
                <a:ea typeface="+mn-ea"/>
                <a:cs typeface="+mn-cs"/>
              </a:rPr>
              <a:t>Y Sinh </a:t>
            </a:r>
            <a:endParaRPr lang="en-US" sz="1200" kern="1200" dirty="0">
              <a:solidFill>
                <a:schemeClr val="tx1"/>
              </a:solidFill>
              <a:effectLst/>
              <a:latin typeface="+mn-lt"/>
              <a:ea typeface="+mn-ea"/>
              <a:cs typeface="+mn-cs"/>
            </a:endParaRPr>
          </a:p>
          <a:p>
            <a:endParaRPr lang="ko-KR" altLang="en-US" dirty="0"/>
          </a:p>
        </p:txBody>
      </p:sp>
      <p:sp>
        <p:nvSpPr>
          <p:cNvPr id="4" name="Slide Number Placeholder 3"/>
          <p:cNvSpPr>
            <a:spLocks noGrp="1"/>
          </p:cNvSpPr>
          <p:nvPr>
            <p:ph type="sldNum" sz="quarter" idx="10"/>
          </p:nvPr>
        </p:nvSpPr>
        <p:spPr/>
        <p:txBody>
          <a:bodyPr/>
          <a:lstStyle/>
          <a:p>
            <a:fld id="{F13058BF-FF39-4639-8409-0A309A502028}" type="slidenum">
              <a:rPr lang="ko-KR" altLang="en-US" smtClean="0"/>
              <a:t>3</a:t>
            </a:fld>
            <a:endParaRPr lang="ko-KR" altLang="en-US"/>
          </a:p>
        </p:txBody>
      </p:sp>
    </p:spTree>
    <p:extLst>
      <p:ext uri="{BB962C8B-B14F-4D97-AF65-F5344CB8AC3E}">
        <p14:creationId xmlns:p14="http://schemas.microsoft.com/office/powerpoint/2010/main" val="4136635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Mục tiêu đề tài của chúng em là nghiên cứu một mô hình rút trích đối số vị ngữ bằng Deep Learrning cho </a:t>
            </a:r>
            <a:r>
              <a:rPr lang="en-US" dirty="0"/>
              <a:t>VĂN</a:t>
            </a:r>
            <a:r>
              <a:rPr lang="en-US" baseline="0" dirty="0"/>
              <a:t> BẢN </a:t>
            </a:r>
            <a:r>
              <a:rPr lang="vi-VN" dirty="0"/>
              <a:t>Y sinh có thể huấn luyện với </a:t>
            </a:r>
            <a:r>
              <a:rPr lang="en-US" dirty="0"/>
              <a:t>BỘ</a:t>
            </a:r>
            <a:r>
              <a:rPr lang="en-US" baseline="0" dirty="0"/>
              <a:t> NGỮ LIỆU HUẤN LUYỆN CÓ </a:t>
            </a:r>
            <a:r>
              <a:rPr lang="vi-VN" dirty="0"/>
              <a:t>kích thước hạn chế khoảng 1</a:t>
            </a:r>
            <a:r>
              <a:rPr lang="en-US" dirty="0"/>
              <a:t>5</a:t>
            </a:r>
            <a:r>
              <a:rPr lang="vi-VN" dirty="0"/>
              <a:t>00 câu.</a:t>
            </a:r>
          </a:p>
          <a:p>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4</a:t>
            </a:fld>
            <a:endParaRPr lang="en-US"/>
          </a:p>
        </p:txBody>
      </p:sp>
    </p:spTree>
    <p:extLst>
      <p:ext uri="{BB962C8B-B14F-4D97-AF65-F5344CB8AC3E}">
        <p14:creationId xmlns:p14="http://schemas.microsoft.com/office/powerpoint/2010/main" val="271475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Để minh họa cho Cấu trúc đối số vị ngữ, em xin minh họa một ví dụ như sau: </a:t>
            </a:r>
            <a:r>
              <a:rPr lang="vi-VN" dirty="0" err="1"/>
              <a:t>Marry</a:t>
            </a:r>
            <a:r>
              <a:rPr lang="vi-VN" dirty="0"/>
              <a:t> </a:t>
            </a:r>
            <a:r>
              <a:rPr lang="vi-VN" dirty="0" err="1"/>
              <a:t>rented</a:t>
            </a:r>
            <a:r>
              <a:rPr lang="vi-VN" dirty="0"/>
              <a:t> a </a:t>
            </a:r>
            <a:r>
              <a:rPr lang="vi-VN" dirty="0" err="1"/>
              <a:t>room</a:t>
            </a:r>
            <a:r>
              <a:rPr lang="vi-VN" dirty="0"/>
              <a:t> to </a:t>
            </a:r>
            <a:r>
              <a:rPr lang="vi-VN" dirty="0" err="1"/>
              <a:t>John</a:t>
            </a:r>
            <a:r>
              <a:rPr lang="vi-VN" dirty="0"/>
              <a:t> </a:t>
            </a:r>
            <a:r>
              <a:rPr lang="vi-VN" dirty="0" err="1"/>
              <a:t>for</a:t>
            </a:r>
            <a:r>
              <a:rPr lang="vi-VN" dirty="0"/>
              <a:t> a </a:t>
            </a:r>
            <a:r>
              <a:rPr lang="vi-VN" dirty="0" err="1"/>
              <a:t>week</a:t>
            </a:r>
            <a:r>
              <a:rPr lang="vi-VN" dirty="0"/>
              <a:t>.</a:t>
            </a:r>
          </a:p>
          <a:p>
            <a:r>
              <a:rPr lang="vi-VN" dirty="0"/>
              <a:t>	Đầu tiên ta sẽ xác định động từ, ở đây là </a:t>
            </a:r>
            <a:r>
              <a:rPr lang="vi-VN" dirty="0" err="1"/>
              <a:t>rent</a:t>
            </a:r>
            <a:endParaRPr lang="vi-VN" dirty="0"/>
          </a:p>
          <a:p>
            <a:r>
              <a:rPr lang="vi-VN" dirty="0"/>
              <a:t>	Sau đó là các đối số xung quanh nó gồm:</a:t>
            </a:r>
          </a:p>
          <a:p>
            <a:r>
              <a:rPr lang="vi-VN" dirty="0"/>
              <a:t>	Arg0: </a:t>
            </a:r>
            <a:r>
              <a:rPr lang="vi-VN" dirty="0" err="1"/>
              <a:t>Mary</a:t>
            </a:r>
            <a:r>
              <a:rPr lang="vi-VN" dirty="0"/>
              <a:t>, người cho thuê</a:t>
            </a:r>
          </a:p>
          <a:p>
            <a:r>
              <a:rPr lang="vi-VN" dirty="0"/>
              <a:t>	Arg1: a </a:t>
            </a:r>
            <a:r>
              <a:rPr lang="vi-VN" dirty="0" err="1"/>
              <a:t>room</a:t>
            </a:r>
            <a:r>
              <a:rPr lang="vi-VN" dirty="0"/>
              <a:t>, vật được cho thuê</a:t>
            </a:r>
          </a:p>
          <a:p>
            <a:r>
              <a:rPr lang="vi-VN" dirty="0"/>
              <a:t>	Arg2: to </a:t>
            </a:r>
            <a:r>
              <a:rPr lang="vi-VN" dirty="0" err="1"/>
              <a:t>John</a:t>
            </a:r>
            <a:r>
              <a:rPr lang="vi-VN" dirty="0"/>
              <a:t>, người thuê</a:t>
            </a:r>
          </a:p>
          <a:p>
            <a:r>
              <a:rPr lang="vi-VN" dirty="0"/>
              <a:t>	Arg4: a </a:t>
            </a:r>
            <a:r>
              <a:rPr lang="vi-VN" dirty="0" err="1"/>
              <a:t>week</a:t>
            </a:r>
            <a:r>
              <a:rPr lang="vi-VN" dirty="0"/>
              <a:t>, thời gian thuê.</a:t>
            </a:r>
            <a:endParaRPr lang="en-US"/>
          </a:p>
        </p:txBody>
      </p:sp>
      <p:sp>
        <p:nvSpPr>
          <p:cNvPr id="4" name="Slide Number Placeholder 3"/>
          <p:cNvSpPr>
            <a:spLocks noGrp="1"/>
          </p:cNvSpPr>
          <p:nvPr>
            <p:ph type="sldNum" sz="quarter" idx="5"/>
          </p:nvPr>
        </p:nvSpPr>
        <p:spPr/>
        <p:txBody>
          <a:bodyPr/>
          <a:lstStyle/>
          <a:p>
            <a:fld id="{3E266523-43D8-433D-AE07-1C240F716282}" type="slidenum">
              <a:rPr lang="en-US" smtClean="0"/>
              <a:t>5</a:t>
            </a:fld>
            <a:endParaRPr lang="en-US"/>
          </a:p>
        </p:txBody>
      </p:sp>
    </p:spTree>
    <p:extLst>
      <p:ext uri="{BB962C8B-B14F-4D97-AF65-F5344CB8AC3E}">
        <p14:creationId xmlns:p14="http://schemas.microsoft.com/office/powerpoint/2010/main" val="246093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Để minh họa cho Cấu trúc đối số vị ngữ, em xin minh họa một ví dụ như sau: </a:t>
            </a:r>
            <a:r>
              <a:rPr lang="vi-VN" dirty="0" err="1"/>
              <a:t>Marry</a:t>
            </a:r>
            <a:r>
              <a:rPr lang="vi-VN" dirty="0"/>
              <a:t> </a:t>
            </a:r>
            <a:r>
              <a:rPr lang="vi-VN" dirty="0" err="1"/>
              <a:t>rented</a:t>
            </a:r>
            <a:r>
              <a:rPr lang="vi-VN" dirty="0"/>
              <a:t> a </a:t>
            </a:r>
            <a:r>
              <a:rPr lang="vi-VN" dirty="0" err="1"/>
              <a:t>room</a:t>
            </a:r>
            <a:r>
              <a:rPr lang="vi-VN" dirty="0"/>
              <a:t> to </a:t>
            </a:r>
            <a:r>
              <a:rPr lang="vi-VN" dirty="0" err="1"/>
              <a:t>John</a:t>
            </a:r>
            <a:r>
              <a:rPr lang="vi-VN" dirty="0"/>
              <a:t> </a:t>
            </a:r>
            <a:r>
              <a:rPr lang="vi-VN" dirty="0" err="1"/>
              <a:t>for</a:t>
            </a:r>
            <a:r>
              <a:rPr lang="vi-VN" dirty="0"/>
              <a:t> a </a:t>
            </a:r>
            <a:r>
              <a:rPr lang="vi-VN" dirty="0" err="1"/>
              <a:t>week</a:t>
            </a:r>
            <a:r>
              <a:rPr lang="vi-VN" dirty="0"/>
              <a:t>.</a:t>
            </a:r>
          </a:p>
          <a:p>
            <a:r>
              <a:rPr lang="vi-VN" dirty="0"/>
              <a:t>	Đầu tiên ta sẽ xác định động từ, ở đây là </a:t>
            </a:r>
            <a:r>
              <a:rPr lang="vi-VN" dirty="0" err="1"/>
              <a:t>rent</a:t>
            </a:r>
            <a:endParaRPr lang="vi-VN" dirty="0"/>
          </a:p>
          <a:p>
            <a:r>
              <a:rPr lang="vi-VN" dirty="0"/>
              <a:t>	Sau đó là các đối số xung quanh nó gồm:</a:t>
            </a:r>
          </a:p>
          <a:p>
            <a:r>
              <a:rPr lang="vi-VN" dirty="0"/>
              <a:t>	Arg0: </a:t>
            </a:r>
            <a:r>
              <a:rPr lang="vi-VN" dirty="0" err="1"/>
              <a:t>Mary</a:t>
            </a:r>
            <a:r>
              <a:rPr lang="vi-VN" dirty="0"/>
              <a:t>, người cho thuê</a:t>
            </a:r>
          </a:p>
          <a:p>
            <a:r>
              <a:rPr lang="vi-VN" dirty="0"/>
              <a:t>	Arg1: a </a:t>
            </a:r>
            <a:r>
              <a:rPr lang="vi-VN" dirty="0" err="1"/>
              <a:t>room</a:t>
            </a:r>
            <a:r>
              <a:rPr lang="vi-VN" dirty="0"/>
              <a:t>, vật được cho thuê</a:t>
            </a:r>
          </a:p>
          <a:p>
            <a:r>
              <a:rPr lang="vi-VN" dirty="0"/>
              <a:t>	Arg2: to </a:t>
            </a:r>
            <a:r>
              <a:rPr lang="vi-VN" dirty="0" err="1"/>
              <a:t>John</a:t>
            </a:r>
            <a:r>
              <a:rPr lang="vi-VN" dirty="0"/>
              <a:t>, người thuê</a:t>
            </a:r>
          </a:p>
          <a:p>
            <a:r>
              <a:rPr lang="vi-VN" dirty="0"/>
              <a:t>	Arg4: a </a:t>
            </a:r>
            <a:r>
              <a:rPr lang="vi-VN" dirty="0" err="1"/>
              <a:t>week</a:t>
            </a:r>
            <a:r>
              <a:rPr lang="vi-VN" dirty="0"/>
              <a:t>, thời gian thuê.</a:t>
            </a:r>
            <a:endParaRPr lang="en-US"/>
          </a:p>
        </p:txBody>
      </p:sp>
      <p:sp>
        <p:nvSpPr>
          <p:cNvPr id="4" name="Slide Number Placeholder 3"/>
          <p:cNvSpPr>
            <a:spLocks noGrp="1"/>
          </p:cNvSpPr>
          <p:nvPr>
            <p:ph type="sldNum" sz="quarter" idx="5"/>
          </p:nvPr>
        </p:nvSpPr>
        <p:spPr/>
        <p:txBody>
          <a:bodyPr/>
          <a:lstStyle/>
          <a:p>
            <a:fld id="{3E266523-43D8-433D-AE07-1C240F716282}" type="slidenum">
              <a:rPr lang="en-US" smtClean="0"/>
              <a:t>6</a:t>
            </a:fld>
            <a:endParaRPr lang="en-US"/>
          </a:p>
        </p:txBody>
      </p:sp>
    </p:spTree>
    <p:extLst>
      <p:ext uri="{BB962C8B-B14F-4D97-AF65-F5344CB8AC3E}">
        <p14:creationId xmlns:p14="http://schemas.microsoft.com/office/powerpoint/2010/main" val="406465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Vị</a:t>
            </a:r>
            <a:r>
              <a:rPr lang="en-US" baseline="0" dirty="0"/>
              <a:t> </a:t>
            </a:r>
            <a:r>
              <a:rPr lang="en-US" baseline="0" dirty="0" err="1"/>
              <a:t>trí</a:t>
            </a:r>
            <a:r>
              <a:rPr lang="en-US" baseline="0" dirty="0"/>
              <a:t> </a:t>
            </a:r>
            <a:r>
              <a:rPr lang="en-US" baseline="0" dirty="0" err="1"/>
              <a:t>tác</a:t>
            </a:r>
            <a:r>
              <a:rPr lang="en-US" baseline="0" dirty="0"/>
              <a:t> </a:t>
            </a:r>
            <a:r>
              <a:rPr lang="en-US" baseline="0" dirty="0" err="1"/>
              <a:t>động</a:t>
            </a:r>
            <a:r>
              <a:rPr lang="en-US" baseline="0" dirty="0"/>
              <a:t> </a:t>
            </a:r>
            <a:r>
              <a:rPr lang="en-US" baseline="0" dirty="0">
                <a:sym typeface="Wingdings" panose="05000000000000000000" pitchFamily="2" charset="2"/>
              </a:rPr>
              <a:t> </a:t>
            </a:r>
            <a:r>
              <a:rPr lang="en-US" baseline="0" dirty="0" err="1">
                <a:sym typeface="Wingdings" panose="05000000000000000000" pitchFamily="2" charset="2"/>
              </a:rPr>
              <a:t>Vị</a:t>
            </a:r>
            <a:r>
              <a:rPr lang="en-US" baseline="0" dirty="0">
                <a:sym typeface="Wingdings" panose="05000000000000000000" pitchFamily="2" charset="2"/>
              </a:rPr>
              <a:t> </a:t>
            </a:r>
            <a:r>
              <a:rPr lang="en-US" baseline="0" dirty="0" err="1">
                <a:sym typeface="Wingdings" panose="05000000000000000000" pitchFamily="2" charset="2"/>
              </a:rPr>
              <a:t>trí</a:t>
            </a:r>
            <a:r>
              <a:rPr lang="en-US" baseline="0" dirty="0">
                <a:sym typeface="Wingdings" panose="05000000000000000000" pitchFamily="2" charset="2"/>
              </a:rPr>
              <a:t> </a:t>
            </a:r>
            <a:r>
              <a:rPr lang="en-US" baseline="0" dirty="0" err="1">
                <a:sym typeface="Wingdings" panose="05000000000000000000" pitchFamily="2" charset="2"/>
              </a:rPr>
              <a:t>biểu</a:t>
            </a:r>
            <a:r>
              <a:rPr lang="en-US" baseline="0" dirty="0">
                <a:sym typeface="Wingdings" panose="05000000000000000000" pitchFamily="2" charset="2"/>
              </a:rPr>
              <a:t> </a:t>
            </a:r>
            <a:r>
              <a:rPr lang="en-US" baseline="0" dirty="0" err="1">
                <a:sym typeface="Wingdings" panose="05000000000000000000" pitchFamily="2" charset="2"/>
              </a:rPr>
              <a:t>hiện</a:t>
            </a:r>
            <a:endParaRPr lang="en-US" baseline="0" dirty="0">
              <a:sym typeface="Wingdings" panose="05000000000000000000" pitchFamily="2" charset="2"/>
            </a:endParaRPr>
          </a:p>
          <a:p>
            <a:r>
              <a:rPr lang="en-US" baseline="0" dirty="0" err="1">
                <a:sym typeface="Wingdings" panose="05000000000000000000" pitchFamily="2" charset="2"/>
              </a:rPr>
              <a:t>Đặc</a:t>
            </a:r>
            <a:r>
              <a:rPr lang="en-US" baseline="0" dirty="0">
                <a:sym typeface="Wingdings" panose="05000000000000000000" pitchFamily="2" charset="2"/>
              </a:rPr>
              <a:t> </a:t>
            </a:r>
            <a:r>
              <a:rPr lang="en-US" baseline="0" dirty="0" err="1">
                <a:sym typeface="Wingdings" panose="05000000000000000000" pitchFamily="2" charset="2"/>
              </a:rPr>
              <a:t>điểm</a:t>
            </a:r>
            <a:r>
              <a:rPr lang="en-US" baseline="0" dirty="0">
                <a:sym typeface="Wingdings" panose="05000000000000000000" pitchFamily="2" charset="2"/>
              </a:rPr>
              <a:t> </a:t>
            </a:r>
            <a:r>
              <a:rPr lang="en-US" baseline="0" dirty="0" err="1">
                <a:sym typeface="Wingdings" panose="05000000000000000000" pitchFamily="2" charset="2"/>
              </a:rPr>
              <a:t>của</a:t>
            </a:r>
            <a:r>
              <a:rPr lang="en-US" baseline="0" dirty="0">
                <a:sym typeface="Wingdings" panose="05000000000000000000" pitchFamily="2" charset="2"/>
              </a:rPr>
              <a:t> </a:t>
            </a:r>
            <a:r>
              <a:rPr lang="en-US" baseline="0" dirty="0" err="1">
                <a:sym typeface="Wingdings" panose="05000000000000000000" pitchFamily="2" charset="2"/>
              </a:rPr>
              <a:t>gien</a:t>
            </a:r>
            <a:r>
              <a:rPr lang="en-US" baseline="0" dirty="0">
                <a:sym typeface="Wingdings" panose="05000000000000000000" pitchFamily="2" charset="2"/>
              </a:rPr>
              <a:t>  </a:t>
            </a:r>
            <a:r>
              <a:rPr lang="en-US" baseline="0" dirty="0" err="1">
                <a:sym typeface="Wingdings" panose="05000000000000000000" pitchFamily="2" charset="2"/>
              </a:rPr>
              <a:t>Kiểu</a:t>
            </a:r>
            <a:r>
              <a:rPr lang="en-US" baseline="0" dirty="0">
                <a:sym typeface="Wingdings" panose="05000000000000000000" pitchFamily="2" charset="2"/>
              </a:rPr>
              <a:t> </a:t>
            </a:r>
            <a:r>
              <a:rPr lang="en-US" baseline="0" dirty="0" err="1">
                <a:sym typeface="Wingdings" panose="05000000000000000000" pitchFamily="2" charset="2"/>
              </a:rPr>
              <a:t>hình</a:t>
            </a:r>
            <a:r>
              <a:rPr lang="en-US" baseline="0" dirty="0">
                <a:sym typeface="Wingdings" panose="05000000000000000000" pitchFamily="2" charset="2"/>
              </a:rPr>
              <a:t> </a:t>
            </a:r>
            <a:r>
              <a:rPr lang="en-US" baseline="0" dirty="0" err="1">
                <a:sym typeface="Wingdings" panose="05000000000000000000" pitchFamily="2" charset="2"/>
              </a:rPr>
              <a:t>biểu</a:t>
            </a:r>
            <a:r>
              <a:rPr lang="en-US" baseline="0" dirty="0">
                <a:sym typeface="Wingdings" panose="05000000000000000000" pitchFamily="2" charset="2"/>
              </a:rPr>
              <a:t> </a:t>
            </a:r>
            <a:r>
              <a:rPr lang="en-US" baseline="0" dirty="0" err="1">
                <a:sym typeface="Wingdings" panose="05000000000000000000" pitchFamily="2" charset="2"/>
              </a:rPr>
              <a:t>hiện</a:t>
            </a: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7</a:t>
            </a:fld>
            <a:endParaRPr lang="en-US"/>
          </a:p>
        </p:txBody>
      </p:sp>
    </p:spTree>
    <p:extLst>
      <p:ext uri="{BB962C8B-B14F-4D97-AF65-F5344CB8AC3E}">
        <p14:creationId xmlns:p14="http://schemas.microsoft.com/office/powerpoint/2010/main" val="300882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t>
            </a:r>
            <a:r>
              <a:rPr lang="en-US" dirty="0" err="1"/>
              <a:t>đo</a:t>
            </a:r>
            <a:r>
              <a:rPr lang="en-US" dirty="0"/>
              <a:t>́ </a:t>
            </a:r>
            <a:r>
              <a:rPr lang="en-US" dirty="0" err="1"/>
              <a:t>sư</a:t>
            </a:r>
            <a:r>
              <a:rPr lang="en-US" dirty="0"/>
              <a:t>̣ </a:t>
            </a:r>
            <a:r>
              <a:rPr lang="en-US" dirty="0" err="1"/>
              <a:t>khác</a:t>
            </a:r>
            <a:r>
              <a:rPr lang="en-US" dirty="0"/>
              <a:t> </a:t>
            </a:r>
            <a:r>
              <a:rPr lang="en-US" dirty="0" err="1"/>
              <a:t>biệt</a:t>
            </a:r>
            <a:r>
              <a:rPr lang="en-US" dirty="0"/>
              <a:t> </a:t>
            </a:r>
            <a:r>
              <a:rPr lang="en-US" dirty="0" err="1"/>
              <a:t>đo</a:t>
            </a:r>
            <a:r>
              <a:rPr lang="en-US" dirty="0"/>
              <a:t>́ </a:t>
            </a:r>
            <a:r>
              <a:rPr lang="en-US" dirty="0" err="1"/>
              <a:t>nên</a:t>
            </a:r>
            <a:r>
              <a:rPr lang="en-US" dirty="0"/>
              <a:t> </a:t>
            </a:r>
            <a:r>
              <a:rPr lang="en-US" dirty="0" err="1"/>
              <a:t>chúng</a:t>
            </a:r>
            <a:r>
              <a:rPr lang="en-US" dirty="0"/>
              <a:t> </a:t>
            </a:r>
            <a:r>
              <a:rPr lang="en-US" dirty="0" err="1"/>
              <a:t>em</a:t>
            </a:r>
            <a:r>
              <a:rPr lang="en-US" dirty="0"/>
              <a:t> </a:t>
            </a:r>
            <a:r>
              <a:rPr lang="en-US" dirty="0" err="1"/>
              <a:t>xin</a:t>
            </a:r>
            <a:r>
              <a:rPr lang="en-US" dirty="0"/>
              <a:t> </a:t>
            </a:r>
            <a:r>
              <a:rPr lang="en-US" dirty="0" err="1"/>
              <a:t>chọn</a:t>
            </a:r>
            <a:r>
              <a:rPr lang="en-US" dirty="0"/>
              <a:t> </a:t>
            </a:r>
            <a:r>
              <a:rPr lang="en-US" dirty="0" err="1"/>
              <a:t>một</a:t>
            </a:r>
            <a:r>
              <a:rPr lang="en-US" dirty="0"/>
              <a:t> </a:t>
            </a:r>
            <a:r>
              <a:rPr lang="en-US" dirty="0" err="1"/>
              <a:t>bô</a:t>
            </a:r>
            <a:r>
              <a:rPr lang="en-US" dirty="0"/>
              <a:t>̣ </a:t>
            </a:r>
            <a:r>
              <a:rPr lang="en-US" dirty="0" err="1"/>
              <a:t>ngư</a:t>
            </a:r>
            <a:r>
              <a:rPr lang="en-US" dirty="0"/>
              <a:t>̃ </a:t>
            </a:r>
            <a:r>
              <a:rPr lang="en-US" dirty="0" err="1"/>
              <a:t>liệu</a:t>
            </a:r>
            <a:r>
              <a:rPr lang="en-US" dirty="0"/>
              <a:t> </a:t>
            </a:r>
            <a:r>
              <a:rPr lang="en-US" dirty="0" err="1"/>
              <a:t>vê</a:t>
            </a:r>
            <a:r>
              <a:rPr lang="en-US" dirty="0"/>
              <a:t>̀ Y </a:t>
            </a:r>
            <a:r>
              <a:rPr lang="en-US" dirty="0" err="1"/>
              <a:t>Sinh</a:t>
            </a:r>
            <a:r>
              <a:rPr lang="en-US" dirty="0"/>
              <a:t> là GREC, </a:t>
            </a:r>
            <a:r>
              <a:rPr lang="en-US" dirty="0" err="1"/>
              <a:t>sau</a:t>
            </a:r>
            <a:r>
              <a:rPr lang="en-US" dirty="0"/>
              <a:t> </a:t>
            </a:r>
            <a:r>
              <a:rPr lang="en-US" dirty="0" err="1"/>
              <a:t>đây</a:t>
            </a:r>
            <a:r>
              <a:rPr lang="en-US" dirty="0"/>
              <a:t> là </a:t>
            </a:r>
            <a:r>
              <a:rPr lang="en-US" dirty="0" err="1"/>
              <a:t>một</a:t>
            </a:r>
            <a:r>
              <a:rPr lang="en-US" dirty="0"/>
              <a:t> </a:t>
            </a:r>
            <a:r>
              <a:rPr lang="en-US" dirty="0" err="1"/>
              <a:t>sô</a:t>
            </a:r>
            <a:r>
              <a:rPr lang="en-US" dirty="0"/>
              <a:t>́ </a:t>
            </a:r>
            <a:r>
              <a:rPr lang="en-US" dirty="0" err="1"/>
              <a:t>sô</a:t>
            </a:r>
            <a:r>
              <a:rPr lang="en-US" dirty="0"/>
              <a:t>́ </a:t>
            </a:r>
            <a:r>
              <a:rPr lang="en-US" dirty="0" err="1"/>
              <a:t>liệu</a:t>
            </a:r>
            <a:r>
              <a:rPr lang="en-US" dirty="0"/>
              <a:t> </a:t>
            </a:r>
            <a:r>
              <a:rPr lang="en-US" dirty="0" err="1"/>
              <a:t>của</a:t>
            </a:r>
            <a:r>
              <a:rPr lang="en-US" dirty="0"/>
              <a:t> GREC mà </a:t>
            </a:r>
            <a:r>
              <a:rPr lang="en-US" dirty="0" err="1"/>
              <a:t>chúng</a:t>
            </a:r>
            <a:r>
              <a:rPr lang="en-US" dirty="0"/>
              <a:t> </a:t>
            </a:r>
            <a:r>
              <a:rPr lang="en-US" dirty="0" err="1"/>
              <a:t>em</a:t>
            </a:r>
            <a:r>
              <a:rPr lang="en-US" dirty="0"/>
              <a:t> </a:t>
            </a:r>
            <a:r>
              <a:rPr lang="en-US" dirty="0" err="1"/>
              <a:t>thu</a:t>
            </a:r>
            <a:r>
              <a:rPr lang="en-US" dirty="0"/>
              <a:t> </a:t>
            </a:r>
            <a:r>
              <a:rPr lang="en-US" dirty="0" err="1"/>
              <a:t>thập</a:t>
            </a:r>
            <a:r>
              <a:rPr lang="en-US" dirty="0"/>
              <a:t> đ</a:t>
            </a:r>
            <a:r>
              <a:rPr lang="vi-VN" dirty="0"/>
              <a:t>ư</a:t>
            </a:r>
            <a:r>
              <a:rPr lang="en-US" dirty="0" err="1"/>
              <a:t>ợc</a:t>
            </a:r>
            <a:r>
              <a:rPr lang="en-US" dirty="0"/>
              <a:t>:</a:t>
            </a:r>
          </a:p>
          <a:p>
            <a:r>
              <a:rPr lang="en-US" dirty="0" err="1"/>
              <a:t>Sô</a:t>
            </a:r>
            <a:r>
              <a:rPr lang="en-US" dirty="0"/>
              <a:t>́ l</a:t>
            </a:r>
            <a:r>
              <a:rPr lang="vi-VN" dirty="0"/>
              <a:t>ư</a:t>
            </a:r>
            <a:r>
              <a:rPr lang="en-US" dirty="0" err="1"/>
              <a:t>ợng</a:t>
            </a:r>
            <a:r>
              <a:rPr lang="en-US" dirty="0"/>
              <a:t> </a:t>
            </a:r>
            <a:r>
              <a:rPr lang="en-US" dirty="0" err="1"/>
              <a:t>tư</a:t>
            </a:r>
            <a:r>
              <a:rPr lang="en-US" dirty="0"/>
              <a:t>̀ </a:t>
            </a:r>
            <a:r>
              <a:rPr lang="en-US" dirty="0" err="1"/>
              <a:t>trong</a:t>
            </a:r>
            <a:r>
              <a:rPr lang="en-US" dirty="0"/>
              <a:t> </a:t>
            </a:r>
            <a:r>
              <a:rPr lang="en-US" dirty="0" err="1"/>
              <a:t>câu</a:t>
            </a:r>
            <a:r>
              <a:rPr lang="en-US" dirty="0"/>
              <a:t> là </a:t>
            </a:r>
          </a:p>
        </p:txBody>
      </p:sp>
      <p:sp>
        <p:nvSpPr>
          <p:cNvPr id="4" name="Slide Number Placeholder 3"/>
          <p:cNvSpPr>
            <a:spLocks noGrp="1"/>
          </p:cNvSpPr>
          <p:nvPr>
            <p:ph type="sldNum" sz="quarter" idx="5"/>
          </p:nvPr>
        </p:nvSpPr>
        <p:spPr/>
        <p:txBody>
          <a:bodyPr/>
          <a:lstStyle/>
          <a:p>
            <a:fld id="{3E266523-43D8-433D-AE07-1C240F716282}" type="slidenum">
              <a:rPr lang="en-US" smtClean="0"/>
              <a:t>8</a:t>
            </a:fld>
            <a:endParaRPr lang="en-US"/>
          </a:p>
        </p:txBody>
      </p:sp>
    </p:spTree>
    <p:extLst>
      <p:ext uri="{BB962C8B-B14F-4D97-AF65-F5344CB8AC3E}">
        <p14:creationId xmlns:p14="http://schemas.microsoft.com/office/powerpoint/2010/main" val="3375227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Ngoài</a:t>
            </a:r>
            <a:r>
              <a:rPr lang="en-US" dirty="0"/>
              <a:t> </a:t>
            </a:r>
            <a:r>
              <a:rPr lang="en-US" dirty="0" err="1"/>
              <a:t>những</a:t>
            </a:r>
            <a:r>
              <a:rPr lang="en-US" dirty="0"/>
              <a:t> </a:t>
            </a:r>
            <a:r>
              <a:rPr lang="en-US" dirty="0" err="1"/>
              <a:t>phương</a:t>
            </a:r>
            <a:r>
              <a:rPr lang="en-US" dirty="0"/>
              <a:t> </a:t>
            </a:r>
            <a:r>
              <a:rPr lang="en-US" dirty="0" err="1"/>
              <a:t>pháp</a:t>
            </a:r>
            <a:r>
              <a:rPr lang="en-US" dirty="0"/>
              <a:t> </a:t>
            </a:r>
            <a:r>
              <a:rPr lang="en-US" dirty="0" err="1"/>
              <a:t>kinh</a:t>
            </a:r>
            <a:r>
              <a:rPr lang="en-US" dirty="0"/>
              <a:t> </a:t>
            </a:r>
            <a:r>
              <a:rPr lang="en-US" dirty="0" err="1"/>
              <a:t>điển</a:t>
            </a:r>
            <a:r>
              <a:rPr lang="en-US" dirty="0"/>
              <a:t> </a:t>
            </a:r>
            <a:r>
              <a:rPr lang="en-US" dirty="0" err="1"/>
              <a:t>như</a:t>
            </a:r>
            <a:r>
              <a:rPr lang="en-US" dirty="0"/>
              <a:t>: </a:t>
            </a:r>
            <a:r>
              <a:rPr lang="en-US" dirty="0" err="1"/>
              <a:t>dựa</a:t>
            </a:r>
            <a:r>
              <a:rPr lang="en-US" dirty="0"/>
              <a:t> </a:t>
            </a:r>
            <a:r>
              <a:rPr lang="en-US" dirty="0" err="1"/>
              <a:t>vào</a:t>
            </a:r>
            <a:r>
              <a:rPr lang="en-US" dirty="0"/>
              <a:t> </a:t>
            </a:r>
            <a:r>
              <a:rPr lang="en-US" dirty="0" err="1"/>
              <a:t>luật</a:t>
            </a:r>
            <a:r>
              <a:rPr lang="en-US" dirty="0"/>
              <a:t>, so </a:t>
            </a:r>
            <a:r>
              <a:rPr lang="en-US" dirty="0" err="1"/>
              <a:t>khớp</a:t>
            </a:r>
            <a:r>
              <a:rPr lang="en-US" dirty="0"/>
              <a:t> </a:t>
            </a:r>
            <a:r>
              <a:rPr lang="en-US" dirty="0" err="1"/>
              <a:t>mẫu</a:t>
            </a:r>
            <a:r>
              <a:rPr lang="en-US" dirty="0"/>
              <a:t>, </a:t>
            </a:r>
            <a:r>
              <a:rPr lang="en-US" dirty="0" err="1"/>
              <a:t>máy</a:t>
            </a:r>
            <a:r>
              <a:rPr lang="en-US" dirty="0"/>
              <a:t> </a:t>
            </a:r>
            <a:r>
              <a:rPr lang="en-US" dirty="0" err="1"/>
              <a:t>học</a:t>
            </a:r>
            <a:r>
              <a:rPr lang="en-US" dirty="0"/>
              <a:t> </a:t>
            </a:r>
            <a:r>
              <a:rPr lang="en-US" dirty="0" err="1"/>
              <a:t>kết</a:t>
            </a:r>
            <a:r>
              <a:rPr lang="en-US" dirty="0"/>
              <a:t> </a:t>
            </a:r>
            <a:r>
              <a:rPr lang="en-US" dirty="0" err="1"/>
              <a:t>hợp</a:t>
            </a:r>
            <a:r>
              <a:rPr lang="en-US" dirty="0"/>
              <a:t> </a:t>
            </a:r>
            <a:r>
              <a:rPr lang="en-US" dirty="0" err="1"/>
              <a:t>rút</a:t>
            </a:r>
            <a:r>
              <a:rPr lang="en-US" dirty="0"/>
              <a:t> </a:t>
            </a:r>
            <a:r>
              <a:rPr lang="en-US" dirty="0" err="1"/>
              <a:t>trích</a:t>
            </a:r>
            <a:r>
              <a:rPr lang="en-US" dirty="0"/>
              <a:t> </a:t>
            </a:r>
            <a:r>
              <a:rPr lang="en-US" dirty="0" err="1"/>
              <a:t>đặc</a:t>
            </a:r>
            <a:r>
              <a:rPr lang="en-US" dirty="0"/>
              <a:t> </a:t>
            </a:r>
            <a:r>
              <a:rPr lang="en-US" dirty="0" err="1"/>
              <a:t>trưng</a:t>
            </a:r>
            <a:r>
              <a:rPr lang="en-US" dirty="0"/>
              <a:t>, … (BỎ</a:t>
            </a:r>
            <a:r>
              <a:rPr lang="en-US" baseline="0" dirty="0"/>
              <a:t> CÂU : </a:t>
            </a:r>
            <a:r>
              <a:rPr lang="en-US" dirty="0" err="1"/>
              <a:t>chưa</a:t>
            </a:r>
            <a:r>
              <a:rPr lang="en-US" dirty="0"/>
              <a:t> </a:t>
            </a:r>
            <a:r>
              <a:rPr lang="en-US" dirty="0" err="1"/>
              <a:t>thực</a:t>
            </a:r>
            <a:r>
              <a:rPr lang="en-US" dirty="0"/>
              <a:t> </a:t>
            </a:r>
            <a:r>
              <a:rPr lang="en-US" dirty="0" err="1"/>
              <a:t>sự</a:t>
            </a:r>
            <a:r>
              <a:rPr lang="en-US" dirty="0"/>
              <a:t> </a:t>
            </a:r>
            <a:r>
              <a:rPr lang="en-US" dirty="0" err="1"/>
              <a:t>đem</a:t>
            </a:r>
            <a:r>
              <a:rPr lang="en-US" dirty="0"/>
              <a:t> </a:t>
            </a:r>
            <a:r>
              <a:rPr lang="en-US" dirty="0" err="1"/>
              <a:t>lại</a:t>
            </a:r>
            <a:r>
              <a:rPr lang="en-US" dirty="0"/>
              <a:t> </a:t>
            </a:r>
            <a:r>
              <a:rPr lang="en-US" dirty="0" err="1"/>
              <a:t>hiệu</a:t>
            </a:r>
            <a:r>
              <a:rPr lang="en-US" dirty="0"/>
              <a:t> </a:t>
            </a:r>
            <a:r>
              <a:rPr lang="en-US" dirty="0" err="1"/>
              <a:t>quả</a:t>
            </a:r>
            <a:r>
              <a:rPr lang="en-US" dirty="0"/>
              <a:t>.)</a:t>
            </a:r>
          </a:p>
          <a:p>
            <a:r>
              <a:rPr lang="en-US" dirty="0" err="1"/>
              <a:t>Thì</a:t>
            </a:r>
            <a:r>
              <a:rPr lang="en-US" dirty="0"/>
              <a:t> </a:t>
            </a:r>
            <a:r>
              <a:rPr lang="en-US" dirty="0" err="1"/>
              <a:t>gần</a:t>
            </a:r>
            <a:r>
              <a:rPr lang="en-US" dirty="0"/>
              <a:t> </a:t>
            </a:r>
            <a:r>
              <a:rPr lang="en-US" dirty="0" err="1"/>
              <a:t>đây</a:t>
            </a:r>
            <a:r>
              <a:rPr lang="en-US" dirty="0"/>
              <a:t>, Deep Learning </a:t>
            </a:r>
            <a:r>
              <a:rPr lang="en-US" dirty="0" err="1"/>
              <a:t>ngày</a:t>
            </a:r>
            <a:r>
              <a:rPr lang="en-US" dirty="0"/>
              <a:t> </a:t>
            </a:r>
            <a:r>
              <a:rPr lang="en-US" dirty="0" err="1"/>
              <a:t>càng</a:t>
            </a:r>
            <a:r>
              <a:rPr lang="en-US" dirty="0"/>
              <a:t> </a:t>
            </a:r>
            <a:r>
              <a:rPr lang="en-US" dirty="0" err="1"/>
              <a:t>phát</a:t>
            </a:r>
            <a:r>
              <a:rPr lang="en-US" dirty="0"/>
              <a:t> </a:t>
            </a:r>
            <a:r>
              <a:rPr lang="en-US" dirty="0" err="1"/>
              <a:t>triển</a:t>
            </a:r>
            <a:r>
              <a:rPr lang="en-US" dirty="0"/>
              <a:t>, </a:t>
            </a:r>
            <a:r>
              <a:rPr lang="en-US" dirty="0" err="1"/>
              <a:t>với</a:t>
            </a:r>
            <a:r>
              <a:rPr lang="en-US" dirty="0"/>
              <a:t> </a:t>
            </a:r>
            <a:r>
              <a:rPr lang="en-US" dirty="0" err="1"/>
              <a:t>khả</a:t>
            </a:r>
            <a:r>
              <a:rPr lang="en-US" dirty="0"/>
              <a:t> </a:t>
            </a:r>
            <a:r>
              <a:rPr lang="en-US" dirty="0" err="1"/>
              <a:t>năng</a:t>
            </a:r>
            <a:r>
              <a:rPr lang="en-US" dirty="0"/>
              <a:t> </a:t>
            </a:r>
            <a:r>
              <a:rPr lang="en-US" dirty="0" err="1"/>
              <a:t>học</a:t>
            </a:r>
            <a:r>
              <a:rPr lang="en-US" dirty="0"/>
              <a:t> </a:t>
            </a:r>
            <a:r>
              <a:rPr lang="en-US" dirty="0" err="1"/>
              <a:t>tập</a:t>
            </a:r>
            <a:r>
              <a:rPr lang="en-US" dirty="0"/>
              <a:t> </a:t>
            </a:r>
            <a:r>
              <a:rPr lang="en-US" dirty="0" err="1"/>
              <a:t>tốt</a:t>
            </a:r>
            <a:r>
              <a:rPr lang="en-US" dirty="0"/>
              <a:t>, </a:t>
            </a:r>
            <a:r>
              <a:rPr lang="en-US" dirty="0" err="1"/>
              <a:t>đã</a:t>
            </a:r>
            <a:r>
              <a:rPr lang="en-US" dirty="0"/>
              <a:t> </a:t>
            </a:r>
            <a:r>
              <a:rPr lang="en-US" dirty="0" err="1"/>
              <a:t>đem</a:t>
            </a:r>
            <a:r>
              <a:rPr lang="en-US" dirty="0"/>
              <a:t> </a:t>
            </a:r>
            <a:r>
              <a:rPr lang="en-US" dirty="0" err="1"/>
              <a:t>lại</a:t>
            </a:r>
            <a:r>
              <a:rPr lang="en-US" dirty="0"/>
              <a:t> </a:t>
            </a:r>
            <a:r>
              <a:rPr lang="en-US" dirty="0" err="1"/>
              <a:t>hiệu</a:t>
            </a:r>
            <a:r>
              <a:rPr lang="en-US" dirty="0"/>
              <a:t> </a:t>
            </a:r>
            <a:r>
              <a:rPr lang="en-US" dirty="0" err="1"/>
              <a:t>quả</a:t>
            </a:r>
            <a:r>
              <a:rPr lang="en-US" dirty="0"/>
              <a:t> </a:t>
            </a:r>
            <a:r>
              <a:rPr lang="en-US" dirty="0" err="1"/>
              <a:t>tích</a:t>
            </a:r>
            <a:r>
              <a:rPr lang="en-US" dirty="0"/>
              <a:t> </a:t>
            </a:r>
            <a:r>
              <a:rPr lang="en-US" dirty="0" err="1"/>
              <a:t>cực</a:t>
            </a:r>
            <a:r>
              <a:rPr lang="en-US" dirty="0"/>
              <a:t>, </a:t>
            </a:r>
            <a:r>
              <a:rPr lang="en-US" dirty="0" err="1"/>
              <a:t>và</a:t>
            </a:r>
            <a:r>
              <a:rPr lang="en-US" dirty="0"/>
              <a:t> </a:t>
            </a:r>
            <a:r>
              <a:rPr lang="en-US" dirty="0" err="1"/>
              <a:t>được</a:t>
            </a:r>
            <a:r>
              <a:rPr lang="en-US" dirty="0"/>
              <a:t> </a:t>
            </a:r>
            <a:r>
              <a:rPr lang="en-US" dirty="0" err="1"/>
              <a:t>ứng</a:t>
            </a:r>
            <a:r>
              <a:rPr lang="en-US" dirty="0"/>
              <a:t> dung </a:t>
            </a:r>
            <a:r>
              <a:rPr lang="en-US" dirty="0" err="1"/>
              <a:t>trong</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dirty="0" err="1"/>
              <a:t>trong</a:t>
            </a:r>
            <a:r>
              <a:rPr lang="en-US" dirty="0"/>
              <a:t> </a:t>
            </a:r>
            <a:r>
              <a:rPr lang="en-US" dirty="0" err="1"/>
              <a:t>đó</a:t>
            </a:r>
            <a:r>
              <a:rPr lang="en-US" dirty="0"/>
              <a:t> </a:t>
            </a:r>
            <a:r>
              <a:rPr lang="en-US" dirty="0" err="1"/>
              <a:t>có</a:t>
            </a:r>
            <a:r>
              <a:rPr lang="en-US" dirty="0"/>
              <a:t> </a:t>
            </a:r>
            <a:r>
              <a:rPr lang="en-US" dirty="0" err="1"/>
              <a:t>Rút</a:t>
            </a:r>
            <a:r>
              <a:rPr lang="en-US" dirty="0"/>
              <a:t> </a:t>
            </a:r>
            <a:r>
              <a:rPr lang="en-US" dirty="0" err="1"/>
              <a:t>trích</a:t>
            </a:r>
            <a:r>
              <a:rPr lang="en-US" dirty="0"/>
              <a:t> </a:t>
            </a:r>
            <a:r>
              <a:rPr lang="en-US" dirty="0" err="1"/>
              <a:t>cấu</a:t>
            </a:r>
            <a:r>
              <a:rPr lang="en-US" dirty="0"/>
              <a:t> </a:t>
            </a:r>
            <a:r>
              <a:rPr lang="en-US" dirty="0" err="1"/>
              <a:t>trúc</a:t>
            </a:r>
            <a:r>
              <a:rPr lang="en-US" dirty="0"/>
              <a:t> </a:t>
            </a:r>
            <a:r>
              <a:rPr lang="en-US" dirty="0" err="1"/>
              <a:t>đối</a:t>
            </a:r>
            <a:r>
              <a:rPr lang="en-US" dirty="0"/>
              <a:t> </a:t>
            </a:r>
            <a:r>
              <a:rPr lang="en-US" dirty="0" err="1"/>
              <a:t>số</a:t>
            </a:r>
            <a:r>
              <a:rPr lang="en-US" dirty="0"/>
              <a:t> </a:t>
            </a:r>
            <a:r>
              <a:rPr lang="en-US" dirty="0" err="1"/>
              <a:t>vị</a:t>
            </a:r>
            <a:r>
              <a:rPr lang="en-US" dirty="0"/>
              <a:t> </a:t>
            </a:r>
            <a:r>
              <a:rPr lang="en-US" dirty="0" err="1"/>
              <a:t>ngữ</a:t>
            </a:r>
            <a:r>
              <a:rPr lang="en-US" dirty="0"/>
              <a:t>.</a:t>
            </a:r>
          </a:p>
          <a:p>
            <a:r>
              <a:rPr lang="en-US" dirty="0" err="1"/>
              <a:t>Đối</a:t>
            </a:r>
            <a:r>
              <a:rPr lang="en-US" dirty="0"/>
              <a:t> </a:t>
            </a:r>
            <a:r>
              <a:rPr lang="en-US" dirty="0" err="1"/>
              <a:t>với</a:t>
            </a:r>
            <a:r>
              <a:rPr lang="en-US" dirty="0"/>
              <a:t> </a:t>
            </a:r>
            <a:r>
              <a:rPr lang="en-US" dirty="0" err="1"/>
              <a:t>bài</a:t>
            </a:r>
            <a:r>
              <a:rPr lang="en-US" dirty="0"/>
              <a:t> </a:t>
            </a:r>
            <a:r>
              <a:rPr lang="en-US" dirty="0" err="1"/>
              <a:t>toán</a:t>
            </a:r>
            <a:r>
              <a:rPr lang="en-US" dirty="0"/>
              <a:t> </a:t>
            </a:r>
            <a:r>
              <a:rPr lang="en-US" dirty="0" err="1"/>
              <a:t>rút</a:t>
            </a:r>
            <a:r>
              <a:rPr lang="en-US" dirty="0"/>
              <a:t> </a:t>
            </a:r>
            <a:r>
              <a:rPr lang="en-US" dirty="0" err="1"/>
              <a:t>trích</a:t>
            </a:r>
            <a:r>
              <a:rPr lang="en-US" dirty="0"/>
              <a:t> </a:t>
            </a:r>
            <a:r>
              <a:rPr lang="en-US" dirty="0" err="1"/>
              <a:t>cấu</a:t>
            </a:r>
            <a:r>
              <a:rPr lang="en-US" dirty="0"/>
              <a:t> </a:t>
            </a:r>
            <a:r>
              <a:rPr lang="en-US" dirty="0" err="1"/>
              <a:t>trúc</a:t>
            </a:r>
            <a:r>
              <a:rPr lang="en-US" dirty="0"/>
              <a:t> </a:t>
            </a:r>
            <a:r>
              <a:rPr lang="en-US" dirty="0" err="1"/>
              <a:t>đối</a:t>
            </a:r>
            <a:r>
              <a:rPr lang="en-US" dirty="0"/>
              <a:t> </a:t>
            </a:r>
            <a:r>
              <a:rPr lang="en-US" dirty="0" err="1"/>
              <a:t>sô</a:t>
            </a:r>
            <a:r>
              <a:rPr lang="en-US" dirty="0"/>
              <a:t> </a:t>
            </a:r>
            <a:r>
              <a:rPr lang="en-US" dirty="0" err="1"/>
              <a:t>vị</a:t>
            </a:r>
            <a:r>
              <a:rPr lang="en-US" dirty="0"/>
              <a:t> </a:t>
            </a:r>
            <a:r>
              <a:rPr lang="en-US" dirty="0" err="1"/>
              <a:t>ngữ</a:t>
            </a:r>
            <a:r>
              <a:rPr lang="en-US" dirty="0"/>
              <a:t>, </a:t>
            </a:r>
            <a:r>
              <a:rPr lang="en-US" dirty="0" err="1"/>
              <a:t>có</a:t>
            </a:r>
            <a:r>
              <a:rPr lang="en-US" dirty="0"/>
              <a:t> 2 </a:t>
            </a:r>
            <a:r>
              <a:rPr lang="en-US" dirty="0" err="1"/>
              <a:t>hướng</a:t>
            </a:r>
            <a:r>
              <a:rPr lang="en-US" dirty="0"/>
              <a:t> </a:t>
            </a:r>
            <a:r>
              <a:rPr lang="en-US" dirty="0" err="1"/>
              <a:t>tiếp</a:t>
            </a:r>
            <a:r>
              <a:rPr lang="en-US" dirty="0"/>
              <a:t> </a:t>
            </a:r>
            <a:r>
              <a:rPr lang="en-US" dirty="0" err="1"/>
              <a:t>cận</a:t>
            </a:r>
            <a:r>
              <a:rPr lang="en-US" dirty="0"/>
              <a:t> </a:t>
            </a:r>
            <a:r>
              <a:rPr lang="en-US" dirty="0" err="1"/>
              <a:t>với</a:t>
            </a:r>
            <a:r>
              <a:rPr lang="en-US" dirty="0"/>
              <a:t> Deep Learning</a:t>
            </a:r>
          </a:p>
          <a:p>
            <a:endParaRPr lang="en-US" dirty="0"/>
          </a:p>
          <a:p>
            <a:r>
              <a:rPr lang="en-US" dirty="0" err="1"/>
              <a:t>Hướng</a:t>
            </a:r>
            <a:r>
              <a:rPr lang="en-US" dirty="0"/>
              <a:t> </a:t>
            </a:r>
            <a:r>
              <a:rPr lang="en-US" dirty="0" err="1"/>
              <a:t>sử</a:t>
            </a:r>
            <a:r>
              <a:rPr lang="en-US" dirty="0"/>
              <a:t> dung </a:t>
            </a:r>
            <a:r>
              <a:rPr lang="en-US" dirty="0" err="1"/>
              <a:t>đặc</a:t>
            </a:r>
            <a:r>
              <a:rPr lang="en-US" dirty="0"/>
              <a:t> </a:t>
            </a:r>
            <a:r>
              <a:rPr lang="en-US" dirty="0" err="1"/>
              <a:t>trưng</a:t>
            </a:r>
            <a:r>
              <a:rPr lang="en-US" dirty="0"/>
              <a:t> </a:t>
            </a:r>
            <a:r>
              <a:rPr lang="en-US" dirty="0" err="1"/>
              <a:t>cú</a:t>
            </a:r>
            <a:r>
              <a:rPr lang="en-US" dirty="0"/>
              <a:t> </a:t>
            </a:r>
            <a:r>
              <a:rPr lang="en-US" dirty="0" err="1"/>
              <a:t>pháp</a:t>
            </a:r>
            <a:r>
              <a:rPr lang="en-US" dirty="0"/>
              <a:t>:</a:t>
            </a:r>
          </a:p>
          <a:p>
            <a:r>
              <a:rPr lang="en-US" dirty="0" err="1"/>
              <a:t>Hướng</a:t>
            </a:r>
            <a:r>
              <a:rPr lang="en-US" dirty="0"/>
              <a:t> </a:t>
            </a:r>
            <a:r>
              <a:rPr lang="en-US" dirty="0" err="1"/>
              <a:t>này</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các</a:t>
            </a:r>
            <a:r>
              <a:rPr lang="en-US" dirty="0"/>
              <a:t> </a:t>
            </a:r>
            <a:r>
              <a:rPr lang="en-US" dirty="0" err="1"/>
              <a:t>đặc</a:t>
            </a:r>
            <a:r>
              <a:rPr lang="en-US" dirty="0"/>
              <a:t> </a:t>
            </a:r>
            <a:r>
              <a:rPr lang="en-US" dirty="0" err="1"/>
              <a:t>trưng</a:t>
            </a:r>
            <a:r>
              <a:rPr lang="en-US" dirty="0"/>
              <a:t> </a:t>
            </a:r>
            <a:r>
              <a:rPr lang="en-US" dirty="0" err="1"/>
              <a:t>về</a:t>
            </a:r>
            <a:r>
              <a:rPr lang="en-US" dirty="0"/>
              <a:t> </a:t>
            </a:r>
            <a:r>
              <a:rPr lang="en-US" dirty="0" err="1"/>
              <a:t>cú</a:t>
            </a:r>
            <a:r>
              <a:rPr lang="en-US" dirty="0"/>
              <a:t> </a:t>
            </a:r>
            <a:r>
              <a:rPr lang="en-US" dirty="0" err="1"/>
              <a:t>pháp</a:t>
            </a:r>
            <a:r>
              <a:rPr lang="en-US" dirty="0"/>
              <a:t>, </a:t>
            </a:r>
            <a:r>
              <a:rPr lang="en-US" dirty="0" err="1"/>
              <a:t>và</a:t>
            </a:r>
            <a:r>
              <a:rPr lang="en-US" dirty="0"/>
              <a:t> </a:t>
            </a:r>
            <a:r>
              <a:rPr lang="en-US" dirty="0" err="1"/>
              <a:t>đưa</a:t>
            </a:r>
            <a:r>
              <a:rPr lang="en-US" dirty="0"/>
              <a:t> </a:t>
            </a:r>
            <a:r>
              <a:rPr lang="en-US" dirty="0" err="1"/>
              <a:t>những</a:t>
            </a:r>
            <a:r>
              <a:rPr lang="en-US" dirty="0"/>
              <a:t> </a:t>
            </a:r>
            <a:r>
              <a:rPr lang="en-US" dirty="0" err="1"/>
              <a:t>đặc</a:t>
            </a:r>
            <a:r>
              <a:rPr lang="en-US" dirty="0"/>
              <a:t> </a:t>
            </a:r>
            <a:r>
              <a:rPr lang="en-US" dirty="0" err="1"/>
              <a:t>trưng</a:t>
            </a:r>
            <a:r>
              <a:rPr lang="en-US" dirty="0"/>
              <a:t> </a:t>
            </a:r>
            <a:r>
              <a:rPr lang="en-US" dirty="0" err="1"/>
              <a:t>này</a:t>
            </a:r>
            <a:r>
              <a:rPr lang="en-US" dirty="0"/>
              <a:t> </a:t>
            </a:r>
            <a:r>
              <a:rPr lang="en-US" dirty="0" err="1"/>
              <a:t>thành</a:t>
            </a:r>
            <a:r>
              <a:rPr lang="en-US" dirty="0"/>
              <a:t> 1 feature </a:t>
            </a:r>
            <a:r>
              <a:rPr lang="en-US" dirty="0" err="1"/>
              <a:t>trong</a:t>
            </a:r>
            <a:r>
              <a:rPr lang="en-US" dirty="0"/>
              <a:t> input </a:t>
            </a:r>
            <a:r>
              <a:rPr lang="en-US" dirty="0" err="1"/>
              <a:t>của</a:t>
            </a:r>
            <a:r>
              <a:rPr lang="en-US" dirty="0"/>
              <a:t> </a:t>
            </a:r>
            <a:r>
              <a:rPr lang="en-US" dirty="0" err="1"/>
              <a:t>mạng</a:t>
            </a:r>
            <a:r>
              <a:rPr lang="en-US" dirty="0"/>
              <a:t> no-</a:t>
            </a:r>
            <a:r>
              <a:rPr lang="en-US" dirty="0" err="1"/>
              <a:t>ron</a:t>
            </a:r>
            <a:endParaRPr lang="en-US" dirty="0"/>
          </a:p>
          <a:p>
            <a:r>
              <a:rPr lang="en-US" dirty="0" err="1"/>
              <a:t>Hướng</a:t>
            </a:r>
            <a:r>
              <a:rPr lang="en-US" dirty="0"/>
              <a:t> </a:t>
            </a:r>
            <a:r>
              <a:rPr lang="en-US" dirty="0" err="1"/>
              <a:t>này</a:t>
            </a:r>
            <a:r>
              <a:rPr lang="en-US" dirty="0"/>
              <a:t> </a:t>
            </a:r>
            <a:r>
              <a:rPr lang="en-US" dirty="0" err="1"/>
              <a:t>hiện</a:t>
            </a:r>
            <a:r>
              <a:rPr lang="en-US" dirty="0"/>
              <a:t> nay, </a:t>
            </a:r>
            <a:r>
              <a:rPr lang="en-US" dirty="0" err="1"/>
              <a:t>tuy</a:t>
            </a:r>
            <a:r>
              <a:rPr lang="en-US" dirty="0"/>
              <a:t> </a:t>
            </a:r>
            <a:r>
              <a:rPr lang="en-US" dirty="0" err="1"/>
              <a:t>có</a:t>
            </a:r>
            <a:r>
              <a:rPr lang="en-US" dirty="0"/>
              <a:t> </a:t>
            </a:r>
            <a:r>
              <a:rPr lang="en-US" dirty="0" err="1"/>
              <a:t>đem</a:t>
            </a:r>
            <a:r>
              <a:rPr lang="en-US" dirty="0"/>
              <a:t> </a:t>
            </a:r>
            <a:r>
              <a:rPr lang="en-US" dirty="0" err="1"/>
              <a:t>lại</a:t>
            </a:r>
            <a:r>
              <a:rPr lang="en-US" dirty="0"/>
              <a:t> </a:t>
            </a:r>
            <a:r>
              <a:rPr lang="en-US" dirty="0" err="1"/>
              <a:t>kết</a:t>
            </a:r>
            <a:r>
              <a:rPr lang="en-US" dirty="0"/>
              <a:t> </a:t>
            </a:r>
            <a:r>
              <a:rPr lang="en-US" dirty="0" err="1"/>
              <a:t>quả</a:t>
            </a:r>
            <a:r>
              <a:rPr lang="en-US" dirty="0"/>
              <a:t> </a:t>
            </a:r>
            <a:r>
              <a:rPr lang="en-US" dirty="0" err="1"/>
              <a:t>tốt</a:t>
            </a:r>
            <a:r>
              <a:rPr lang="en-US" dirty="0"/>
              <a:t>, </a:t>
            </a:r>
            <a:r>
              <a:rPr lang="en-US" dirty="0" err="1"/>
              <a:t>tuy</a:t>
            </a:r>
            <a:r>
              <a:rPr lang="en-US" dirty="0"/>
              <a:t> </a:t>
            </a:r>
            <a:r>
              <a:rPr lang="en-US" dirty="0" err="1"/>
              <a:t>nhiên</a:t>
            </a:r>
            <a:r>
              <a:rPr lang="en-US" dirty="0"/>
              <a:t> </a:t>
            </a:r>
            <a:r>
              <a:rPr lang="en-US" dirty="0" err="1"/>
              <a:t>đòi</a:t>
            </a:r>
            <a:r>
              <a:rPr lang="en-US" dirty="0"/>
              <a:t> </a:t>
            </a:r>
            <a:r>
              <a:rPr lang="en-US" dirty="0" err="1"/>
              <a:t>hỏi</a:t>
            </a:r>
            <a:r>
              <a:rPr lang="en-US" dirty="0"/>
              <a:t> </a:t>
            </a:r>
            <a:r>
              <a:rPr lang="en-US" dirty="0" err="1"/>
              <a:t>quá</a:t>
            </a:r>
            <a:r>
              <a:rPr lang="en-US" dirty="0"/>
              <a:t> </a:t>
            </a:r>
            <a:r>
              <a:rPr lang="en-US" dirty="0" err="1"/>
              <a:t>trình</a:t>
            </a:r>
            <a:r>
              <a:rPr lang="en-US" dirty="0"/>
              <a:t> </a:t>
            </a:r>
            <a:r>
              <a:rPr lang="en-US" dirty="0" err="1"/>
              <a:t>tìm</a:t>
            </a:r>
            <a:r>
              <a:rPr lang="en-US" dirty="0"/>
              <a:t> </a:t>
            </a:r>
            <a:r>
              <a:rPr lang="en-US" dirty="0" err="1"/>
              <a:t>kiếm</a:t>
            </a:r>
            <a:r>
              <a:rPr lang="en-US" dirty="0"/>
              <a:t>, </a:t>
            </a:r>
            <a:r>
              <a:rPr lang="en-US" dirty="0" err="1"/>
              <a:t>chuẩn</a:t>
            </a:r>
            <a:r>
              <a:rPr lang="en-US" dirty="0"/>
              <a:t> </a:t>
            </a:r>
            <a:r>
              <a:rPr lang="en-US" dirty="0" err="1"/>
              <a:t>bị</a:t>
            </a:r>
            <a:r>
              <a:rPr lang="en-US" dirty="0"/>
              <a:t> </a:t>
            </a:r>
            <a:r>
              <a:rPr lang="en-US" dirty="0" err="1"/>
              <a:t>đặc</a:t>
            </a:r>
            <a:r>
              <a:rPr lang="en-US" dirty="0"/>
              <a:t> </a:t>
            </a:r>
            <a:r>
              <a:rPr lang="en-US" dirty="0" err="1"/>
              <a:t>trưng</a:t>
            </a:r>
            <a:r>
              <a:rPr lang="en-US" dirty="0"/>
              <a:t> </a:t>
            </a:r>
            <a:r>
              <a:rPr lang="en-US" dirty="0" err="1"/>
              <a:t>cú</a:t>
            </a:r>
            <a:r>
              <a:rPr lang="en-US" dirty="0"/>
              <a:t> </a:t>
            </a:r>
            <a:r>
              <a:rPr lang="en-US" dirty="0" err="1"/>
              <a:t>pháp</a:t>
            </a:r>
            <a:r>
              <a:rPr lang="en-US" dirty="0"/>
              <a:t>, </a:t>
            </a:r>
            <a:r>
              <a:rPr lang="en-US" dirty="0" err="1"/>
              <a:t>không</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những</a:t>
            </a:r>
            <a:r>
              <a:rPr lang="en-US" dirty="0"/>
              <a:t> </a:t>
            </a:r>
            <a:r>
              <a:rPr lang="en-US" dirty="0" err="1"/>
              <a:t>vấn</a:t>
            </a:r>
            <a:r>
              <a:rPr lang="en-US" dirty="0"/>
              <a:t> </a:t>
            </a:r>
            <a:r>
              <a:rPr lang="en-US" dirty="0" err="1"/>
              <a:t>đề</a:t>
            </a:r>
            <a:r>
              <a:rPr lang="en-US" dirty="0"/>
              <a:t> </a:t>
            </a:r>
            <a:r>
              <a:rPr lang="en-US" dirty="0" err="1"/>
              <a:t>hạn</a:t>
            </a:r>
            <a:r>
              <a:rPr lang="en-US" dirty="0"/>
              <a:t> </a:t>
            </a:r>
            <a:r>
              <a:rPr lang="en-US" dirty="0" err="1"/>
              <a:t>chế</a:t>
            </a:r>
            <a:r>
              <a:rPr lang="en-US" dirty="0"/>
              <a:t> </a:t>
            </a:r>
            <a:r>
              <a:rPr lang="en-US" dirty="0" err="1"/>
              <a:t>về</a:t>
            </a:r>
            <a:r>
              <a:rPr lang="en-US" dirty="0"/>
              <a:t> </a:t>
            </a:r>
            <a:r>
              <a:rPr lang="en-US" dirty="0" err="1"/>
              <a:t>tài</a:t>
            </a:r>
            <a:r>
              <a:rPr lang="en-US" dirty="0"/>
              <a:t> </a:t>
            </a:r>
            <a:r>
              <a:rPr lang="en-US" dirty="0" err="1"/>
              <a:t>nguyên</a:t>
            </a:r>
            <a:r>
              <a:rPr lang="en-US" dirty="0"/>
              <a:t> </a:t>
            </a:r>
            <a:r>
              <a:rPr lang="en-US" dirty="0" err="1"/>
              <a:t>dữ</a:t>
            </a:r>
            <a:r>
              <a:rPr lang="en-US" dirty="0"/>
              <a:t> lieu.</a:t>
            </a:r>
          </a:p>
          <a:p>
            <a:r>
              <a:rPr lang="en-US" dirty="0" err="1"/>
              <a:t>Hướng</a:t>
            </a:r>
            <a:r>
              <a:rPr lang="en-US" dirty="0"/>
              <a:t> </a:t>
            </a:r>
            <a:r>
              <a:rPr lang="en-US" dirty="0" err="1"/>
              <a:t>bỏ</a:t>
            </a:r>
            <a:r>
              <a:rPr lang="en-US" dirty="0"/>
              <a:t> qua </a:t>
            </a:r>
            <a:r>
              <a:rPr lang="en-US" dirty="0" err="1"/>
              <a:t>cú</a:t>
            </a:r>
            <a:r>
              <a:rPr lang="en-US" dirty="0"/>
              <a:t> </a:t>
            </a:r>
            <a:r>
              <a:rPr lang="en-US" dirty="0" err="1"/>
              <a:t>pháp</a:t>
            </a:r>
            <a:endParaRPr lang="en-US" dirty="0"/>
          </a:p>
          <a:p>
            <a:r>
              <a:rPr lang="en-US" dirty="0" err="1"/>
              <a:t>Hướng</a:t>
            </a:r>
            <a:r>
              <a:rPr lang="en-US" dirty="0"/>
              <a:t> </a:t>
            </a:r>
            <a:r>
              <a:rPr lang="en-US" dirty="0" err="1"/>
              <a:t>này</a:t>
            </a:r>
            <a:r>
              <a:rPr lang="en-US" dirty="0"/>
              <a:t> </a:t>
            </a:r>
            <a:r>
              <a:rPr lang="en-US" dirty="0" err="1"/>
              <a:t>hầu</a:t>
            </a:r>
            <a:r>
              <a:rPr lang="en-US" dirty="0"/>
              <a:t> </a:t>
            </a:r>
            <a:r>
              <a:rPr lang="en-US" dirty="0" err="1"/>
              <a:t>như</a:t>
            </a:r>
            <a:r>
              <a:rPr lang="en-US" dirty="0"/>
              <a:t> </a:t>
            </a:r>
            <a:r>
              <a:rPr lang="en-US" dirty="0" err="1"/>
              <a:t>không</a:t>
            </a:r>
            <a:r>
              <a:rPr lang="en-US" dirty="0"/>
              <a:t> </a:t>
            </a:r>
            <a:r>
              <a:rPr lang="en-US" dirty="0" err="1"/>
              <a:t>xem</a:t>
            </a:r>
            <a:r>
              <a:rPr lang="en-US" dirty="0"/>
              <a:t> </a:t>
            </a:r>
            <a:r>
              <a:rPr lang="en-US" dirty="0" err="1"/>
              <a:t>xét</a:t>
            </a:r>
            <a:r>
              <a:rPr lang="en-US" dirty="0"/>
              <a:t> </a:t>
            </a:r>
            <a:r>
              <a:rPr lang="en-US" dirty="0" err="1"/>
              <a:t>đến</a:t>
            </a:r>
            <a:r>
              <a:rPr lang="en-US" dirty="0"/>
              <a:t> </a:t>
            </a:r>
            <a:r>
              <a:rPr lang="en-US" dirty="0" err="1"/>
              <a:t>các</a:t>
            </a:r>
            <a:r>
              <a:rPr lang="en-US" dirty="0"/>
              <a:t> </a:t>
            </a:r>
            <a:r>
              <a:rPr lang="en-US" dirty="0" err="1"/>
              <a:t>đặt</a:t>
            </a:r>
            <a:r>
              <a:rPr lang="en-US" dirty="0"/>
              <a:t> </a:t>
            </a:r>
            <a:r>
              <a:rPr lang="en-US" dirty="0" err="1"/>
              <a:t>trưng</a:t>
            </a:r>
            <a:r>
              <a:rPr lang="en-US" dirty="0"/>
              <a:t> </a:t>
            </a:r>
            <a:r>
              <a:rPr lang="en-US" dirty="0" err="1"/>
              <a:t>trong</a:t>
            </a:r>
            <a:r>
              <a:rPr lang="en-US" dirty="0"/>
              <a:t> </a:t>
            </a:r>
            <a:r>
              <a:rPr lang="en-US" dirty="0" err="1"/>
              <a:t>câu</a:t>
            </a:r>
            <a:r>
              <a:rPr lang="en-US" dirty="0"/>
              <a:t> </a:t>
            </a:r>
            <a:r>
              <a:rPr lang="en-US" dirty="0" err="1"/>
              <a:t>đầu</a:t>
            </a:r>
            <a:r>
              <a:rPr lang="en-US" dirty="0"/>
              <a:t> </a:t>
            </a:r>
            <a:r>
              <a:rPr lang="en-US" dirty="0" err="1"/>
              <a:t>vào</a:t>
            </a:r>
            <a:r>
              <a:rPr lang="en-US" dirty="0"/>
              <a:t>. Input </a:t>
            </a:r>
            <a:r>
              <a:rPr lang="en-US" dirty="0" err="1"/>
              <a:t>đầu</a:t>
            </a:r>
            <a:r>
              <a:rPr lang="en-US" dirty="0"/>
              <a:t> </a:t>
            </a:r>
            <a:r>
              <a:rPr lang="en-US" dirty="0" err="1"/>
              <a:t>vào</a:t>
            </a:r>
            <a:r>
              <a:rPr lang="en-US" dirty="0"/>
              <a:t> </a:t>
            </a:r>
            <a:r>
              <a:rPr lang="en-US" dirty="0" err="1"/>
              <a:t>hết</a:t>
            </a:r>
            <a:r>
              <a:rPr lang="en-US" dirty="0"/>
              <a:t> </a:t>
            </a:r>
            <a:r>
              <a:rPr lang="en-US" dirty="0" err="1"/>
              <a:t>sức</a:t>
            </a:r>
            <a:r>
              <a:rPr lang="en-US" dirty="0"/>
              <a:t> </a:t>
            </a:r>
            <a:r>
              <a:rPr lang="en-US" dirty="0" err="1"/>
              <a:t>đơn</a:t>
            </a:r>
            <a:r>
              <a:rPr lang="en-US" dirty="0"/>
              <a:t> </a:t>
            </a:r>
            <a:r>
              <a:rPr lang="en-US" dirty="0" err="1"/>
              <a:t>giản</a:t>
            </a:r>
            <a:r>
              <a:rPr lang="en-US" dirty="0"/>
              <a:t>, </a:t>
            </a:r>
            <a:r>
              <a:rPr lang="en-US" dirty="0" err="1"/>
              <a:t>chỉ</a:t>
            </a:r>
            <a:r>
              <a:rPr lang="en-US" dirty="0"/>
              <a:t> </a:t>
            </a:r>
            <a:r>
              <a:rPr lang="en-US" dirty="0" err="1"/>
              <a:t>gồm</a:t>
            </a:r>
            <a:r>
              <a:rPr lang="en-US" dirty="0"/>
              <a:t> </a:t>
            </a:r>
            <a:r>
              <a:rPr lang="en-US" dirty="0" err="1"/>
              <a:t>những</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và</a:t>
            </a:r>
            <a:r>
              <a:rPr lang="en-US" dirty="0"/>
              <a:t> </a:t>
            </a:r>
            <a:r>
              <a:rPr lang="en-US" dirty="0" err="1"/>
              <a:t>bộ</a:t>
            </a:r>
            <a:r>
              <a:rPr lang="en-US" dirty="0"/>
              <a:t> </a:t>
            </a:r>
            <a:r>
              <a:rPr lang="en-US" dirty="0" err="1"/>
              <a:t>nhãn</a:t>
            </a:r>
            <a:r>
              <a:rPr lang="en-US" dirty="0"/>
              <a:t> </a:t>
            </a:r>
            <a:r>
              <a:rPr lang="en-US" dirty="0" err="1"/>
              <a:t>tương</a:t>
            </a:r>
            <a:r>
              <a:rPr lang="en-US" dirty="0"/>
              <a:t> </a:t>
            </a:r>
            <a:r>
              <a:rPr lang="en-US" dirty="0" err="1"/>
              <a:t>ứng</a:t>
            </a:r>
            <a:r>
              <a:rPr lang="en-US" dirty="0"/>
              <a:t>.</a:t>
            </a:r>
          </a:p>
          <a:p>
            <a:r>
              <a:rPr lang="en-US" dirty="0" err="1"/>
              <a:t>Hướng</a:t>
            </a:r>
            <a:r>
              <a:rPr lang="en-US" dirty="0"/>
              <a:t> </a:t>
            </a:r>
            <a:r>
              <a:rPr lang="en-US" dirty="0" err="1"/>
              <a:t>này</a:t>
            </a:r>
            <a:r>
              <a:rPr lang="en-US" dirty="0"/>
              <a:t> </a:t>
            </a:r>
            <a:r>
              <a:rPr lang="en-US" dirty="0" err="1"/>
              <a:t>mang</a:t>
            </a:r>
            <a:r>
              <a:rPr lang="en-US" dirty="0"/>
              <a:t> </a:t>
            </a:r>
            <a:r>
              <a:rPr lang="en-US" dirty="0" err="1"/>
              <a:t>đến</a:t>
            </a:r>
            <a:r>
              <a:rPr lang="en-US" dirty="0"/>
              <a:t> </a:t>
            </a:r>
            <a:r>
              <a:rPr lang="en-US" dirty="0" err="1"/>
              <a:t>thuận</a:t>
            </a:r>
            <a:r>
              <a:rPr lang="en-US" dirty="0"/>
              <a:t> </a:t>
            </a:r>
            <a:r>
              <a:rPr lang="en-US" dirty="0" err="1"/>
              <a:t>lợi</a:t>
            </a:r>
            <a:r>
              <a:rPr lang="en-US" dirty="0"/>
              <a:t> </a:t>
            </a:r>
            <a:r>
              <a:rPr lang="en-US" dirty="0" err="1"/>
              <a:t>đáng</a:t>
            </a:r>
            <a:r>
              <a:rPr lang="en-US" dirty="0"/>
              <a:t> </a:t>
            </a:r>
            <a:r>
              <a:rPr lang="en-US" dirty="0" err="1"/>
              <a:t>kể</a:t>
            </a:r>
            <a:r>
              <a:rPr lang="en-US" dirty="0"/>
              <a:t> </a:t>
            </a:r>
            <a:r>
              <a:rPr lang="en-US" dirty="0" err="1"/>
              <a:t>khi</a:t>
            </a:r>
            <a:r>
              <a:rPr lang="en-US" dirty="0"/>
              <a:t> </a:t>
            </a:r>
            <a:r>
              <a:rPr lang="en-US" dirty="0" err="1"/>
              <a:t>xem</a:t>
            </a:r>
            <a:r>
              <a:rPr lang="en-US" dirty="0"/>
              <a:t> </a:t>
            </a:r>
            <a:r>
              <a:rPr lang="en-US" dirty="0" err="1"/>
              <a:t>xét</a:t>
            </a:r>
            <a:r>
              <a:rPr lang="en-US" dirty="0"/>
              <a:t> </a:t>
            </a:r>
            <a:r>
              <a:rPr lang="en-US" dirty="0" err="1"/>
              <a:t>trên</a:t>
            </a:r>
            <a:r>
              <a:rPr lang="en-US" dirty="0"/>
              <a:t> </a:t>
            </a:r>
            <a:r>
              <a:rPr lang="en-US" dirty="0" err="1"/>
              <a:t>những</a:t>
            </a:r>
            <a:r>
              <a:rPr lang="en-US" dirty="0"/>
              <a:t> LĨNH</a:t>
            </a:r>
            <a:r>
              <a:rPr lang="en-US" baseline="0" dirty="0"/>
              <a:t> VỰC CÓ </a:t>
            </a:r>
            <a:r>
              <a:rPr lang="en-US" dirty="0" err="1"/>
              <a:t>tài</a:t>
            </a:r>
            <a:r>
              <a:rPr lang="en-US" dirty="0"/>
              <a:t> </a:t>
            </a:r>
            <a:r>
              <a:rPr lang="en-US" dirty="0" err="1"/>
              <a:t>nguyên</a:t>
            </a:r>
            <a:r>
              <a:rPr lang="en-US" dirty="0"/>
              <a:t> </a:t>
            </a:r>
            <a:r>
              <a:rPr lang="en-US" dirty="0" err="1"/>
              <a:t>dữ</a:t>
            </a:r>
            <a:r>
              <a:rPr lang="en-US" dirty="0"/>
              <a:t> lieu </a:t>
            </a:r>
            <a:r>
              <a:rPr lang="en-US" dirty="0" err="1"/>
              <a:t>hạn</a:t>
            </a:r>
            <a:r>
              <a:rPr lang="en-US" dirty="0"/>
              <a:t> </a:t>
            </a:r>
            <a:r>
              <a:rPr lang="en-US" dirty="0" err="1"/>
              <a:t>chế</a:t>
            </a:r>
            <a:r>
              <a:rPr lang="en-US" dirty="0"/>
              <a:t>, </a:t>
            </a:r>
            <a:r>
              <a:rPr lang="en-US" dirty="0" err="1"/>
              <a:t>mà</a:t>
            </a:r>
            <a:r>
              <a:rPr lang="en-US" dirty="0"/>
              <a:t> </a:t>
            </a:r>
            <a:r>
              <a:rPr lang="en-US" dirty="0" err="1"/>
              <a:t>có</a:t>
            </a:r>
            <a:r>
              <a:rPr lang="en-US" dirty="0"/>
              <a:t> </a:t>
            </a:r>
            <a:r>
              <a:rPr lang="en-US" dirty="0" err="1"/>
              <a:t>thể</a:t>
            </a:r>
            <a:r>
              <a:rPr lang="en-US" dirty="0"/>
              <a:t> </a:t>
            </a:r>
            <a:r>
              <a:rPr lang="en-US" dirty="0" err="1"/>
              <a:t>nói</a:t>
            </a:r>
            <a:r>
              <a:rPr lang="en-US" dirty="0"/>
              <a:t> </a:t>
            </a:r>
            <a:r>
              <a:rPr lang="en-US" dirty="0" err="1"/>
              <a:t>trong</a:t>
            </a:r>
            <a:r>
              <a:rPr lang="en-US" dirty="0"/>
              <a:t> </a:t>
            </a:r>
            <a:r>
              <a:rPr lang="en-US" dirty="0" err="1"/>
              <a:t>trường</a:t>
            </a:r>
            <a:r>
              <a:rPr lang="en-US" dirty="0"/>
              <a:t> </a:t>
            </a:r>
            <a:r>
              <a:rPr lang="en-US" dirty="0" err="1"/>
              <a:t>hợp</a:t>
            </a:r>
            <a:r>
              <a:rPr lang="en-US" dirty="0"/>
              <a:t> </a:t>
            </a:r>
            <a:r>
              <a:rPr lang="en-US" dirty="0" err="1"/>
              <a:t>này</a:t>
            </a:r>
            <a:r>
              <a:rPr lang="en-US" dirty="0"/>
              <a:t> </a:t>
            </a:r>
            <a:r>
              <a:rPr lang="en-US" dirty="0" err="1"/>
              <a:t>là</a:t>
            </a:r>
            <a:r>
              <a:rPr lang="en-US" dirty="0"/>
              <a:t> </a:t>
            </a:r>
            <a:r>
              <a:rPr lang="en-US" dirty="0" err="1"/>
              <a:t>dữ</a:t>
            </a:r>
            <a:r>
              <a:rPr lang="en-US" dirty="0"/>
              <a:t> lieu </a:t>
            </a:r>
            <a:r>
              <a:rPr lang="en-US" dirty="0" err="1"/>
              <a:t>về</a:t>
            </a:r>
            <a:r>
              <a:rPr lang="en-US" dirty="0"/>
              <a:t> Y </a:t>
            </a:r>
            <a:r>
              <a:rPr lang="en-US" dirty="0" err="1"/>
              <a:t>Sinh</a:t>
            </a:r>
            <a:r>
              <a:rPr lang="en-US" dirty="0"/>
              <a:t>.</a:t>
            </a:r>
          </a:p>
          <a:p>
            <a:r>
              <a:rPr lang="en-US" dirty="0" err="1"/>
              <a:t>Chính</a:t>
            </a:r>
            <a:r>
              <a:rPr lang="en-US" dirty="0"/>
              <a:t> </a:t>
            </a:r>
            <a:r>
              <a:rPr lang="en-US" dirty="0" err="1"/>
              <a:t>thuận</a:t>
            </a:r>
            <a:r>
              <a:rPr lang="en-US" dirty="0"/>
              <a:t> </a:t>
            </a:r>
            <a:r>
              <a:rPr lang="en-US" dirty="0" err="1"/>
              <a:t>lợi</a:t>
            </a:r>
            <a:r>
              <a:rPr lang="en-US" dirty="0"/>
              <a:t> </a:t>
            </a:r>
            <a:r>
              <a:rPr lang="en-US" dirty="0" err="1"/>
              <a:t>này</a:t>
            </a:r>
            <a:r>
              <a:rPr lang="en-US" dirty="0"/>
              <a:t> </a:t>
            </a:r>
            <a:r>
              <a:rPr lang="en-US" dirty="0" err="1"/>
              <a:t>là</a:t>
            </a:r>
            <a:r>
              <a:rPr lang="en-US" dirty="0"/>
              <a:t> </a:t>
            </a:r>
            <a:r>
              <a:rPr lang="en-US" dirty="0" err="1"/>
              <a:t>động</a:t>
            </a:r>
            <a:r>
              <a:rPr lang="en-US" dirty="0"/>
              <a:t> </a:t>
            </a:r>
            <a:r>
              <a:rPr lang="en-US" dirty="0" err="1"/>
              <a:t>lực</a:t>
            </a:r>
            <a:r>
              <a:rPr lang="en-US" dirty="0"/>
              <a:t> </a:t>
            </a:r>
            <a:r>
              <a:rPr lang="en-US" dirty="0" err="1"/>
              <a:t>đẻ</a:t>
            </a:r>
            <a:r>
              <a:rPr lang="en-US" dirty="0"/>
              <a:t> </a:t>
            </a:r>
            <a:r>
              <a:rPr lang="en-US" dirty="0" err="1"/>
              <a:t>nhóm</a:t>
            </a:r>
            <a:r>
              <a:rPr lang="en-US" dirty="0"/>
              <a:t> </a:t>
            </a:r>
            <a:r>
              <a:rPr lang="en-US" dirty="0" err="1"/>
              <a:t>tập</a:t>
            </a:r>
            <a:r>
              <a:rPr lang="en-US" dirty="0"/>
              <a:t> </a:t>
            </a:r>
            <a:r>
              <a:rPr lang="en-US" dirty="0" err="1"/>
              <a:t>trung</a:t>
            </a:r>
            <a:r>
              <a:rPr lang="en-US" dirty="0"/>
              <a:t> </a:t>
            </a:r>
            <a:r>
              <a:rPr lang="en-US" dirty="0" err="1"/>
              <a:t>xem</a:t>
            </a:r>
            <a:r>
              <a:rPr lang="en-US" dirty="0"/>
              <a:t> </a:t>
            </a:r>
            <a:r>
              <a:rPr lang="en-US" dirty="0" err="1"/>
              <a:t>xét</a:t>
            </a:r>
            <a:r>
              <a:rPr lang="en-US" dirty="0"/>
              <a:t> </a:t>
            </a:r>
            <a:r>
              <a:rPr lang="en-US" dirty="0" err="1"/>
              <a:t>những</a:t>
            </a:r>
            <a:r>
              <a:rPr lang="en-US" dirty="0"/>
              <a:t> </a:t>
            </a:r>
            <a:r>
              <a:rPr lang="en-US" dirty="0" err="1"/>
              <a:t>giải</a:t>
            </a:r>
            <a:r>
              <a:rPr lang="en-US" dirty="0"/>
              <a:t> </a:t>
            </a:r>
            <a:r>
              <a:rPr lang="en-US" dirty="0" err="1"/>
              <a:t>pháp</a:t>
            </a:r>
            <a:r>
              <a:rPr lang="en-US" dirty="0"/>
              <a:t> </a:t>
            </a:r>
            <a:r>
              <a:rPr lang="en-US" dirty="0" err="1"/>
              <a:t>được</a:t>
            </a:r>
            <a:r>
              <a:rPr lang="en-US" dirty="0"/>
              <a:t> </a:t>
            </a:r>
            <a:r>
              <a:rPr lang="en-US" dirty="0" err="1"/>
              <a:t>đưa</a:t>
            </a:r>
            <a:r>
              <a:rPr lang="en-US" dirty="0"/>
              <a:t> </a:t>
            </a:r>
            <a:r>
              <a:rPr lang="en-US" dirty="0" err="1"/>
              <a:t>ra</a:t>
            </a:r>
            <a:r>
              <a:rPr lang="en-US" dirty="0"/>
              <a:t> </a:t>
            </a:r>
            <a:r>
              <a:rPr lang="en-US" dirty="0" err="1"/>
              <a:t>xoay</a:t>
            </a:r>
            <a:r>
              <a:rPr lang="en-US" dirty="0"/>
              <a:t> </a:t>
            </a:r>
            <a:r>
              <a:rPr lang="en-US" dirty="0" err="1"/>
              <a:t>quanh</a:t>
            </a:r>
            <a:r>
              <a:rPr lang="en-US" dirty="0"/>
              <a:t> </a:t>
            </a:r>
            <a:r>
              <a:rPr lang="en-US" dirty="0" err="1"/>
              <a:t>hướng</a:t>
            </a:r>
            <a:r>
              <a:rPr lang="en-US" dirty="0"/>
              <a:t> </a:t>
            </a:r>
            <a:r>
              <a:rPr lang="en-US" dirty="0" err="1"/>
              <a:t>tiếp</a:t>
            </a:r>
            <a:r>
              <a:rPr lang="en-US" dirty="0"/>
              <a:t> </a:t>
            </a:r>
            <a:r>
              <a:rPr lang="en-US" dirty="0" err="1"/>
              <a:t>cận</a:t>
            </a:r>
            <a:r>
              <a:rPr lang="en-US" dirty="0"/>
              <a:t> </a:t>
            </a:r>
            <a:r>
              <a:rPr lang="en-US" dirty="0" err="1"/>
              <a:t>này</a:t>
            </a:r>
            <a:r>
              <a:rPr lang="en-US" dirty="0"/>
              <a:t>, </a:t>
            </a:r>
            <a:r>
              <a:rPr lang="en-US" dirty="0" err="1"/>
              <a:t>và</a:t>
            </a:r>
            <a:r>
              <a:rPr lang="en-US" dirty="0"/>
              <a:t> </a:t>
            </a:r>
            <a:r>
              <a:rPr lang="en-US" dirty="0" err="1"/>
              <a:t>áp</a:t>
            </a:r>
            <a:r>
              <a:rPr lang="en-US" dirty="0"/>
              <a:t> dung </a:t>
            </a:r>
            <a:r>
              <a:rPr lang="en-US" dirty="0" err="1"/>
              <a:t>vào</a:t>
            </a:r>
            <a:r>
              <a:rPr lang="en-US" dirty="0"/>
              <a:t> </a:t>
            </a:r>
            <a:r>
              <a:rPr lang="en-US" dirty="0" err="1"/>
              <a:t>luận</a:t>
            </a:r>
            <a:r>
              <a:rPr lang="en-US" dirty="0"/>
              <a:t> </a:t>
            </a:r>
            <a:r>
              <a:rPr lang="en-US" dirty="0" err="1"/>
              <a:t>văn</a:t>
            </a:r>
            <a:r>
              <a:rPr lang="en-US" dirty="0"/>
              <a:t>. </a:t>
            </a:r>
          </a:p>
        </p:txBody>
      </p:sp>
      <p:sp>
        <p:nvSpPr>
          <p:cNvPr id="4" name="Slide Number Placeholder 3"/>
          <p:cNvSpPr>
            <a:spLocks noGrp="1"/>
          </p:cNvSpPr>
          <p:nvPr>
            <p:ph type="sldNum" sz="quarter" idx="5"/>
          </p:nvPr>
        </p:nvSpPr>
        <p:spPr/>
        <p:txBody>
          <a:bodyPr/>
          <a:lstStyle/>
          <a:p>
            <a:fld id="{3E266523-43D8-433D-AE07-1C240F716282}" type="slidenum">
              <a:rPr lang="en-US" smtClean="0"/>
              <a:t>9</a:t>
            </a:fld>
            <a:endParaRPr lang="en-US"/>
          </a:p>
        </p:txBody>
      </p:sp>
    </p:spTree>
    <p:extLst>
      <p:ext uri="{BB962C8B-B14F-4D97-AF65-F5344CB8AC3E}">
        <p14:creationId xmlns:p14="http://schemas.microsoft.com/office/powerpoint/2010/main" val="973928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96D246-ABCB-4A2C-A2FD-5B789E218471}"/>
              </a:ext>
            </a:extLst>
          </p:cNvPr>
          <p:cNvSpPr/>
          <p:nvPr userDrawn="1"/>
        </p:nvSpPr>
        <p:spPr>
          <a:xfrm>
            <a:off x="-2176" y="-5609"/>
            <a:ext cx="9144000" cy="6858000"/>
          </a:xfrm>
          <a:prstGeom prst="rect">
            <a:avLst/>
          </a:prstGeom>
          <a:gradFill>
            <a:gsLst>
              <a:gs pos="93000">
                <a:schemeClr val="accent3"/>
              </a:gs>
              <a:gs pos="33000">
                <a:schemeClr val="accent4">
                  <a:lumMod val="85000"/>
                  <a:alpha val="0"/>
                </a:schemeClr>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Freeform: Shape 40">
            <a:extLst>
              <a:ext uri="{FF2B5EF4-FFF2-40B4-BE49-F238E27FC236}">
                <a16:creationId xmlns:a16="http://schemas.microsoft.com/office/drawing/2014/main" id="{36DE818A-C3DB-49F5-B882-FFC95EF35C9E}"/>
              </a:ext>
            </a:extLst>
          </p:cNvPr>
          <p:cNvSpPr/>
          <p:nvPr/>
        </p:nvSpPr>
        <p:spPr>
          <a:xfrm rot="7585316">
            <a:off x="793415" y="4437112"/>
            <a:ext cx="668361" cy="3525471"/>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accent4">
              <a:alpha val="28000"/>
            </a:schemeClr>
          </a:solidFill>
          <a:ln w="9525" cap="flat">
            <a:noFill/>
            <a:prstDash val="solid"/>
            <a:miter/>
          </a:ln>
        </p:spPr>
        <p:txBody>
          <a:bodyPr wrap="square" rtlCol="0" anchor="ctr">
            <a:noAutofit/>
          </a:bodyPr>
          <a:lstStyle/>
          <a:p>
            <a:endParaRPr lang="en-US" sz="1350"/>
          </a:p>
        </p:txBody>
      </p:sp>
      <p:sp>
        <p:nvSpPr>
          <p:cNvPr id="32" name="Freeform: Shape 31">
            <a:extLst>
              <a:ext uri="{FF2B5EF4-FFF2-40B4-BE49-F238E27FC236}">
                <a16:creationId xmlns:a16="http://schemas.microsoft.com/office/drawing/2014/main" id="{57278C10-63C6-47B3-B402-85698C8991BF}"/>
              </a:ext>
            </a:extLst>
          </p:cNvPr>
          <p:cNvSpPr/>
          <p:nvPr userDrawn="1"/>
        </p:nvSpPr>
        <p:spPr>
          <a:xfrm rot="2734309">
            <a:off x="3247403" y="-2149562"/>
            <a:ext cx="3199864" cy="11826525"/>
          </a:xfrm>
          <a:custGeom>
            <a:avLst/>
            <a:gdLst>
              <a:gd name="connsiteX0" fmla="*/ 580433 w 3185171"/>
              <a:gd name="connsiteY0" fmla="*/ 10991076 h 11865198"/>
              <a:gd name="connsiteX1" fmla="*/ 730150 w 3185171"/>
              <a:gd name="connsiteY1" fmla="*/ 10841979 h 11865198"/>
              <a:gd name="connsiteX2" fmla="*/ 1165461 w 3185171"/>
              <a:gd name="connsiteY2" fmla="*/ 10453358 h 11865198"/>
              <a:gd name="connsiteX3" fmla="*/ 1318996 w 3185171"/>
              <a:gd name="connsiteY3" fmla="*/ 10579476 h 11865198"/>
              <a:gd name="connsiteX4" fmla="*/ 33274 w 3185171"/>
              <a:gd name="connsiteY4" fmla="*/ 11865198 h 11865198"/>
              <a:gd name="connsiteX5" fmla="*/ 43303 w 3185171"/>
              <a:gd name="connsiteY5" fmla="*/ 11819253 h 11865198"/>
              <a:gd name="connsiteX6" fmla="*/ 580433 w 3185171"/>
              <a:gd name="connsiteY6" fmla="*/ 10991076 h 11865198"/>
              <a:gd name="connsiteX7" fmla="*/ 520806 w 3185171"/>
              <a:gd name="connsiteY7" fmla="*/ 8767093 h 11865198"/>
              <a:gd name="connsiteX8" fmla="*/ 622428 w 3185171"/>
              <a:gd name="connsiteY8" fmla="*/ 9033846 h 11865198"/>
              <a:gd name="connsiteX9" fmla="*/ 765331 w 3185171"/>
              <a:gd name="connsiteY9" fmla="*/ 9256143 h 11865198"/>
              <a:gd name="connsiteX10" fmla="*/ 809789 w 3185171"/>
              <a:gd name="connsiteY10" fmla="*/ 9313305 h 11865198"/>
              <a:gd name="connsiteX11" fmla="*/ 2365855 w 3185171"/>
              <a:gd name="connsiteY11" fmla="*/ 9313305 h 11865198"/>
              <a:gd name="connsiteX12" fmla="*/ 2407139 w 3185171"/>
              <a:gd name="connsiteY12" fmla="*/ 9256143 h 11865198"/>
              <a:gd name="connsiteX13" fmla="*/ 2540515 w 3185171"/>
              <a:gd name="connsiteY13" fmla="*/ 9033846 h 11865198"/>
              <a:gd name="connsiteX14" fmla="*/ 2632610 w 3185171"/>
              <a:gd name="connsiteY14" fmla="*/ 8767093 h 11865198"/>
              <a:gd name="connsiteX15" fmla="*/ 733574 w 3185171"/>
              <a:gd name="connsiteY15" fmla="*/ 7985884 h 11865198"/>
              <a:gd name="connsiteX16" fmla="*/ 612899 w 3185171"/>
              <a:gd name="connsiteY16" fmla="*/ 8173246 h 11865198"/>
              <a:gd name="connsiteX17" fmla="*/ 504928 w 3185171"/>
              <a:gd name="connsiteY17" fmla="*/ 8490812 h 11865198"/>
              <a:gd name="connsiteX18" fmla="*/ 501754 w 3185171"/>
              <a:gd name="connsiteY18" fmla="*/ 8528920 h 11865198"/>
              <a:gd name="connsiteX19" fmla="*/ 2635785 w 3185171"/>
              <a:gd name="connsiteY19" fmla="*/ 8528920 h 11865198"/>
              <a:gd name="connsiteX20" fmla="*/ 2629433 w 3185171"/>
              <a:gd name="connsiteY20" fmla="*/ 8490812 h 11865198"/>
              <a:gd name="connsiteX21" fmla="*/ 2508761 w 3185171"/>
              <a:gd name="connsiteY21" fmla="*/ 8173247 h 11865198"/>
              <a:gd name="connsiteX22" fmla="*/ 2388085 w 3185171"/>
              <a:gd name="connsiteY22" fmla="*/ 7985884 h 11865198"/>
              <a:gd name="connsiteX23" fmla="*/ 819317 w 3185171"/>
              <a:gd name="connsiteY23" fmla="*/ 1841012 h 11865198"/>
              <a:gd name="connsiteX24" fmla="*/ 889180 w 3185171"/>
              <a:gd name="connsiteY24" fmla="*/ 2126820 h 11865198"/>
              <a:gd name="connsiteX25" fmla="*/ 997152 w 3185171"/>
              <a:gd name="connsiteY25" fmla="*/ 2349114 h 11865198"/>
              <a:gd name="connsiteX26" fmla="*/ 1003503 w 3185171"/>
              <a:gd name="connsiteY26" fmla="*/ 2355466 h 11865198"/>
              <a:gd name="connsiteX27" fmla="*/ 2489705 w 3185171"/>
              <a:gd name="connsiteY27" fmla="*/ 2355467 h 11865198"/>
              <a:gd name="connsiteX28" fmla="*/ 2492882 w 3185171"/>
              <a:gd name="connsiteY28" fmla="*/ 2349114 h 11865198"/>
              <a:gd name="connsiteX29" fmla="*/ 2600854 w 3185171"/>
              <a:gd name="connsiteY29" fmla="*/ 2126820 h 11865198"/>
              <a:gd name="connsiteX30" fmla="*/ 2673893 w 3185171"/>
              <a:gd name="connsiteY30" fmla="*/ 1841011 h 11865198"/>
              <a:gd name="connsiteX31" fmla="*/ 1865672 w 3185171"/>
              <a:gd name="connsiteY31" fmla="*/ 334123 h 11865198"/>
              <a:gd name="connsiteX32" fmla="*/ 2199795 w 3185171"/>
              <a:gd name="connsiteY32" fmla="*/ 0 h 11865198"/>
              <a:gd name="connsiteX33" fmla="*/ 2312620 w 3185171"/>
              <a:gd name="connsiteY33" fmla="*/ 111270 h 11865198"/>
              <a:gd name="connsiteX34" fmla="*/ 3185171 w 3185171"/>
              <a:gd name="connsiteY34" fmla="*/ 1682228 h 11865198"/>
              <a:gd name="connsiteX35" fmla="*/ 2210249 w 3185171"/>
              <a:gd name="connsiteY35" fmla="*/ 3378023 h 11865198"/>
              <a:gd name="connsiteX36" fmla="*/ 1994304 w 3185171"/>
              <a:gd name="connsiteY36" fmla="*/ 3203364 h 11865198"/>
              <a:gd name="connsiteX37" fmla="*/ 1838699 w 3185171"/>
              <a:gd name="connsiteY37" fmla="*/ 3079514 h 11865198"/>
              <a:gd name="connsiteX38" fmla="*/ 2337274 w 3185171"/>
              <a:gd name="connsiteY38" fmla="*/ 2584112 h 11865198"/>
              <a:gd name="connsiteX39" fmla="*/ 1165462 w 3185171"/>
              <a:gd name="connsiteY39" fmla="*/ 2584113 h 11865198"/>
              <a:gd name="connsiteX40" fmla="*/ 1683091 w 3185171"/>
              <a:gd name="connsiteY40" fmla="*/ 3079514 h 11865198"/>
              <a:gd name="connsiteX41" fmla="*/ 1721199 w 3185171"/>
              <a:gd name="connsiteY41" fmla="*/ 3111269 h 11865198"/>
              <a:gd name="connsiteX42" fmla="*/ 1759308 w 3185171"/>
              <a:gd name="connsiteY42" fmla="*/ 3143025 h 11865198"/>
              <a:gd name="connsiteX43" fmla="*/ 1921266 w 3185171"/>
              <a:gd name="connsiteY43" fmla="*/ 3273227 h 11865198"/>
              <a:gd name="connsiteX44" fmla="*/ 2130857 w 3185171"/>
              <a:gd name="connsiteY44" fmla="*/ 3441537 h 11865198"/>
              <a:gd name="connsiteX45" fmla="*/ 2168965 w 3185171"/>
              <a:gd name="connsiteY45" fmla="*/ 3473294 h 11865198"/>
              <a:gd name="connsiteX46" fmla="*/ 2207075 w 3185171"/>
              <a:gd name="connsiteY46" fmla="*/ 3505050 h 11865198"/>
              <a:gd name="connsiteX47" fmla="*/ 3067672 w 3185171"/>
              <a:gd name="connsiteY47" fmla="*/ 4613349 h 11865198"/>
              <a:gd name="connsiteX48" fmla="*/ 2540515 w 3185171"/>
              <a:gd name="connsiteY48" fmla="*/ 4613348 h 11865198"/>
              <a:gd name="connsiteX49" fmla="*/ 2483353 w 3185171"/>
              <a:gd name="connsiteY49" fmla="*/ 4499025 h 11865198"/>
              <a:gd name="connsiteX50" fmla="*/ 908236 w 3185171"/>
              <a:gd name="connsiteY50" fmla="*/ 4499025 h 11865198"/>
              <a:gd name="connsiteX51" fmla="*/ 828844 w 3185171"/>
              <a:gd name="connsiteY51" fmla="*/ 4629227 h 11865198"/>
              <a:gd name="connsiteX52" fmla="*/ 746278 w 3185171"/>
              <a:gd name="connsiteY52" fmla="*/ 4946792 h 11865198"/>
              <a:gd name="connsiteX53" fmla="*/ 749453 w 3185171"/>
              <a:gd name="connsiteY53" fmla="*/ 5016657 h 11865198"/>
              <a:gd name="connsiteX54" fmla="*/ 1816469 w 3185171"/>
              <a:gd name="connsiteY54" fmla="*/ 5016657 h 11865198"/>
              <a:gd name="connsiteX55" fmla="*/ 1816469 w 3185171"/>
              <a:gd name="connsiteY55" fmla="*/ 5238952 h 11865198"/>
              <a:gd name="connsiteX56" fmla="*/ 778035 w 3185171"/>
              <a:gd name="connsiteY56" fmla="*/ 5238952 h 11865198"/>
              <a:gd name="connsiteX57" fmla="*/ 857424 w 3185171"/>
              <a:gd name="connsiteY57" fmla="*/ 5486652 h 11865198"/>
              <a:gd name="connsiteX58" fmla="*/ 965396 w 3185171"/>
              <a:gd name="connsiteY58" fmla="*/ 5708948 h 11865198"/>
              <a:gd name="connsiteX59" fmla="*/ 993977 w 3185171"/>
              <a:gd name="connsiteY59" fmla="*/ 5753406 h 11865198"/>
              <a:gd name="connsiteX60" fmla="*/ 2413490 w 3185171"/>
              <a:gd name="connsiteY60" fmla="*/ 5753406 h 11865198"/>
              <a:gd name="connsiteX61" fmla="*/ 2442071 w 3185171"/>
              <a:gd name="connsiteY61" fmla="*/ 5708948 h 11865198"/>
              <a:gd name="connsiteX62" fmla="*/ 2489705 w 3185171"/>
              <a:gd name="connsiteY62" fmla="*/ 5626379 h 11865198"/>
              <a:gd name="connsiteX63" fmla="*/ 3029565 w 3185171"/>
              <a:gd name="connsiteY63" fmla="*/ 5626379 h 11865198"/>
              <a:gd name="connsiteX64" fmla="*/ 2060994 w 3185171"/>
              <a:gd name="connsiteY64" fmla="*/ 6801368 h 11865198"/>
              <a:gd name="connsiteX65" fmla="*/ 2022886 w 3185171"/>
              <a:gd name="connsiteY65" fmla="*/ 6833124 h 11865198"/>
              <a:gd name="connsiteX66" fmla="*/ 1984777 w 3185171"/>
              <a:gd name="connsiteY66" fmla="*/ 6864882 h 11865198"/>
              <a:gd name="connsiteX67" fmla="*/ 1673564 w 3185171"/>
              <a:gd name="connsiteY67" fmla="*/ 7115758 h 11865198"/>
              <a:gd name="connsiteX68" fmla="*/ 1613228 w 3185171"/>
              <a:gd name="connsiteY68" fmla="*/ 7163392 h 11865198"/>
              <a:gd name="connsiteX69" fmla="*/ 1571945 w 3185171"/>
              <a:gd name="connsiteY69" fmla="*/ 7195148 h 11865198"/>
              <a:gd name="connsiteX70" fmla="*/ 1530661 w 3185171"/>
              <a:gd name="connsiteY70" fmla="*/ 7223729 h 11865198"/>
              <a:gd name="connsiteX71" fmla="*/ 936816 w 3185171"/>
              <a:gd name="connsiteY71" fmla="*/ 7747710 h 11865198"/>
              <a:gd name="connsiteX72" fmla="*/ 2200722 w 3185171"/>
              <a:gd name="connsiteY72" fmla="*/ 7747710 h 11865198"/>
              <a:gd name="connsiteX73" fmla="*/ 1689443 w 3185171"/>
              <a:gd name="connsiteY73" fmla="*/ 7230082 h 11865198"/>
              <a:gd name="connsiteX74" fmla="*/ 1746604 w 3185171"/>
              <a:gd name="connsiteY74" fmla="*/ 7185621 h 11865198"/>
              <a:gd name="connsiteX75" fmla="*/ 2057817 w 3185171"/>
              <a:gd name="connsiteY75" fmla="*/ 6931570 h 11865198"/>
              <a:gd name="connsiteX76" fmla="*/ 3140712 w 3185171"/>
              <a:gd name="connsiteY76" fmla="*/ 8621014 h 11865198"/>
              <a:gd name="connsiteX77" fmla="*/ 3134828 w 3185171"/>
              <a:gd name="connsiteY77" fmla="*/ 8740118 h 11865198"/>
              <a:gd name="connsiteX78" fmla="*/ 3130761 w 3185171"/>
              <a:gd name="connsiteY78" fmla="*/ 8767711 h 11865198"/>
              <a:gd name="connsiteX79" fmla="*/ 1796494 w 3185171"/>
              <a:gd name="connsiteY79" fmla="*/ 10101978 h 11865198"/>
              <a:gd name="connsiteX80" fmla="*/ 1683091 w 3185171"/>
              <a:gd name="connsiteY80" fmla="*/ 10008771 h 11865198"/>
              <a:gd name="connsiteX81" fmla="*/ 2168966 w 3185171"/>
              <a:gd name="connsiteY81" fmla="*/ 9545126 h 11865198"/>
              <a:gd name="connsiteX82" fmla="*/ 1019382 w 3185171"/>
              <a:gd name="connsiteY82" fmla="*/ 9545126 h 11865198"/>
              <a:gd name="connsiteX83" fmla="*/ 1527485 w 3185171"/>
              <a:gd name="connsiteY83" fmla="*/ 10008771 h 11865198"/>
              <a:gd name="connsiteX84" fmla="*/ 1565593 w 3185171"/>
              <a:gd name="connsiteY84" fmla="*/ 10040527 h 11865198"/>
              <a:gd name="connsiteX85" fmla="*/ 1603702 w 3185171"/>
              <a:gd name="connsiteY85" fmla="*/ 10072284 h 11865198"/>
              <a:gd name="connsiteX86" fmla="*/ 1724760 w 3185171"/>
              <a:gd name="connsiteY86" fmla="*/ 10173712 h 11865198"/>
              <a:gd name="connsiteX87" fmla="*/ 1389641 w 3185171"/>
              <a:gd name="connsiteY87" fmla="*/ 10508831 h 11865198"/>
              <a:gd name="connsiteX88" fmla="*/ 1238502 w 3185171"/>
              <a:gd name="connsiteY88" fmla="*/ 10383497 h 11865198"/>
              <a:gd name="connsiteX89" fmla="*/ 1200393 w 3185171"/>
              <a:gd name="connsiteY89" fmla="*/ 10351740 h 11865198"/>
              <a:gd name="connsiteX90" fmla="*/ 1162287 w 3185171"/>
              <a:gd name="connsiteY90" fmla="*/ 10319984 h 11865198"/>
              <a:gd name="connsiteX91" fmla="*/ 0 w 3185171"/>
              <a:gd name="connsiteY91" fmla="*/ 8592432 h 11865198"/>
              <a:gd name="connsiteX92" fmla="*/ 1200393 w 3185171"/>
              <a:gd name="connsiteY92" fmla="*/ 6890287 h 11865198"/>
              <a:gd name="connsiteX93" fmla="*/ 1238501 w 3185171"/>
              <a:gd name="connsiteY93" fmla="*/ 6858530 h 11865198"/>
              <a:gd name="connsiteX94" fmla="*/ 1276610 w 3185171"/>
              <a:gd name="connsiteY94" fmla="*/ 6826773 h 11865198"/>
              <a:gd name="connsiteX95" fmla="*/ 1343298 w 3185171"/>
              <a:gd name="connsiteY95" fmla="*/ 6772789 h 11865198"/>
              <a:gd name="connsiteX96" fmla="*/ 1648159 w 3185171"/>
              <a:gd name="connsiteY96" fmla="*/ 6528264 h 11865198"/>
              <a:gd name="connsiteX97" fmla="*/ 1686268 w 3185171"/>
              <a:gd name="connsiteY97" fmla="*/ 6496507 h 11865198"/>
              <a:gd name="connsiteX98" fmla="*/ 1724374 w 3185171"/>
              <a:gd name="connsiteY98" fmla="*/ 6464750 h 11865198"/>
              <a:gd name="connsiteX99" fmla="*/ 2245180 w 3185171"/>
              <a:gd name="connsiteY99" fmla="*/ 5966174 h 11865198"/>
              <a:gd name="connsiteX100" fmla="*/ 1146409 w 3185171"/>
              <a:gd name="connsiteY100" fmla="*/ 5966174 h 11865198"/>
              <a:gd name="connsiteX101" fmla="*/ 1575119 w 3185171"/>
              <a:gd name="connsiteY101" fmla="*/ 6458399 h 11865198"/>
              <a:gd name="connsiteX102" fmla="*/ 1270259 w 3185171"/>
              <a:gd name="connsiteY102" fmla="*/ 6702924 h 11865198"/>
              <a:gd name="connsiteX103" fmla="*/ 1203570 w 3185171"/>
              <a:gd name="connsiteY103" fmla="*/ 6756910 h 11865198"/>
              <a:gd name="connsiteX104" fmla="*/ 247702 w 3185171"/>
              <a:gd name="connsiteY104" fmla="*/ 4934090 h 11865198"/>
              <a:gd name="connsiteX105" fmla="*/ 1298838 w 3185171"/>
              <a:gd name="connsiteY105" fmla="*/ 3485995 h 11865198"/>
              <a:gd name="connsiteX106" fmla="*/ 1517958 w 3185171"/>
              <a:gd name="connsiteY106" fmla="*/ 3663832 h 11865198"/>
              <a:gd name="connsiteX107" fmla="*/ 1673565 w 3185171"/>
              <a:gd name="connsiteY107" fmla="*/ 3787681 h 11865198"/>
              <a:gd name="connsiteX108" fmla="*/ 1105126 w 3185171"/>
              <a:gd name="connsiteY108" fmla="*/ 4264030 h 11865198"/>
              <a:gd name="connsiteX109" fmla="*/ 2334099 w 3185171"/>
              <a:gd name="connsiteY109" fmla="*/ 4264030 h 11865198"/>
              <a:gd name="connsiteX110" fmla="*/ 1838697 w 3185171"/>
              <a:gd name="connsiteY110" fmla="*/ 3790858 h 11865198"/>
              <a:gd name="connsiteX111" fmla="*/ 1800591 w 3185171"/>
              <a:gd name="connsiteY111" fmla="*/ 3759102 h 11865198"/>
              <a:gd name="connsiteX112" fmla="*/ 1759308 w 3185171"/>
              <a:gd name="connsiteY112" fmla="*/ 3727345 h 11865198"/>
              <a:gd name="connsiteX113" fmla="*/ 1594175 w 3185171"/>
              <a:gd name="connsiteY113" fmla="*/ 3593968 h 11865198"/>
              <a:gd name="connsiteX114" fmla="*/ 1384582 w 3185171"/>
              <a:gd name="connsiteY114" fmla="*/ 3425658 h 11865198"/>
              <a:gd name="connsiteX115" fmla="*/ 1346473 w 3185171"/>
              <a:gd name="connsiteY115" fmla="*/ 3393902 h 11865198"/>
              <a:gd name="connsiteX116" fmla="*/ 1308367 w 3185171"/>
              <a:gd name="connsiteY116" fmla="*/ 3362145 h 11865198"/>
              <a:gd name="connsiteX117" fmla="*/ 339298 w 3185171"/>
              <a:gd name="connsiteY117" fmla="*/ 1943624 h 11865198"/>
              <a:gd name="connsiteX118" fmla="*/ 330348 w 3185171"/>
              <a:gd name="connsiteY118" fmla="*/ 1869447 h 11865198"/>
              <a:gd name="connsiteX119" fmla="*/ 899326 w 3185171"/>
              <a:gd name="connsiteY119" fmla="*/ 1300469 h 11865198"/>
              <a:gd name="connsiteX120" fmla="*/ 859012 w 3185171"/>
              <a:gd name="connsiteY120" fmla="*/ 1395627 h 11865198"/>
              <a:gd name="connsiteX121" fmla="*/ 819318 w 3185171"/>
              <a:gd name="connsiteY121" fmla="*/ 1552026 h 11865198"/>
              <a:gd name="connsiteX122" fmla="*/ 809790 w 3185171"/>
              <a:gd name="connsiteY122" fmla="*/ 1615540 h 11865198"/>
              <a:gd name="connsiteX123" fmla="*/ 2683420 w 3185171"/>
              <a:gd name="connsiteY123" fmla="*/ 1615540 h 11865198"/>
              <a:gd name="connsiteX124" fmla="*/ 2677068 w 3185171"/>
              <a:gd name="connsiteY124" fmla="*/ 1552027 h 11865198"/>
              <a:gd name="connsiteX125" fmla="*/ 2578624 w 3185171"/>
              <a:gd name="connsiteY125" fmla="*/ 1234464 h 11865198"/>
              <a:gd name="connsiteX126" fmla="*/ 2508760 w 3185171"/>
              <a:gd name="connsiteY126" fmla="*/ 1097910 h 11865198"/>
              <a:gd name="connsiteX127" fmla="*/ 1101885 w 3185171"/>
              <a:gd name="connsiteY127" fmla="*/ 1097910 h 11865198"/>
              <a:gd name="connsiteX128" fmla="*/ 1314652 w 3185171"/>
              <a:gd name="connsiteY128" fmla="*/ 885143 h 11865198"/>
              <a:gd name="connsiteX129" fmla="*/ 2362680 w 3185171"/>
              <a:gd name="connsiteY129" fmla="*/ 885143 h 11865198"/>
              <a:gd name="connsiteX130" fmla="*/ 1946472 w 3185171"/>
              <a:gd name="connsiteY130" fmla="*/ 414899 h 1186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3185171" h="11865198">
                <a:moveTo>
                  <a:pt x="580433" y="10991076"/>
                </a:moveTo>
                <a:cubicBezTo>
                  <a:pt x="628575" y="10941007"/>
                  <a:pt x="678626" y="10891325"/>
                  <a:pt x="730150" y="10841979"/>
                </a:cubicBezTo>
                <a:cubicBezTo>
                  <a:pt x="867546" y="10710387"/>
                  <a:pt x="1015412" y="10581178"/>
                  <a:pt x="1165461" y="10453358"/>
                </a:cubicBezTo>
                <a:lnTo>
                  <a:pt x="1318996" y="10579476"/>
                </a:lnTo>
                <a:lnTo>
                  <a:pt x="33274" y="11865198"/>
                </a:lnTo>
                <a:lnTo>
                  <a:pt x="43303" y="11819253"/>
                </a:lnTo>
                <a:cubicBezTo>
                  <a:pt x="127566" y="11527471"/>
                  <a:pt x="327687" y="11253936"/>
                  <a:pt x="580433" y="10991076"/>
                </a:cubicBezTo>
                <a:close/>
                <a:moveTo>
                  <a:pt x="520806" y="8767093"/>
                </a:moveTo>
                <a:cubicBezTo>
                  <a:pt x="539859" y="8856012"/>
                  <a:pt x="574793" y="8944930"/>
                  <a:pt x="622428" y="9033846"/>
                </a:cubicBezTo>
                <a:cubicBezTo>
                  <a:pt x="660534" y="9106888"/>
                  <a:pt x="711345" y="9183103"/>
                  <a:pt x="765331" y="9256143"/>
                </a:cubicBezTo>
                <a:cubicBezTo>
                  <a:pt x="778034" y="9275196"/>
                  <a:pt x="793913" y="9294249"/>
                  <a:pt x="809789" y="9313305"/>
                </a:cubicBezTo>
                <a:lnTo>
                  <a:pt x="2365855" y="9313305"/>
                </a:lnTo>
                <a:cubicBezTo>
                  <a:pt x="2378559" y="9294249"/>
                  <a:pt x="2394437" y="9275196"/>
                  <a:pt x="2407139" y="9256143"/>
                </a:cubicBezTo>
                <a:cubicBezTo>
                  <a:pt x="2461125" y="9183103"/>
                  <a:pt x="2505583" y="9110063"/>
                  <a:pt x="2540515" y="9033846"/>
                </a:cubicBezTo>
                <a:cubicBezTo>
                  <a:pt x="2581800" y="8944930"/>
                  <a:pt x="2613554" y="8856012"/>
                  <a:pt x="2632610" y="8767093"/>
                </a:cubicBezTo>
                <a:close/>
                <a:moveTo>
                  <a:pt x="733574" y="7985884"/>
                </a:moveTo>
                <a:cubicBezTo>
                  <a:pt x="689116" y="8046223"/>
                  <a:pt x="647833" y="8109736"/>
                  <a:pt x="612899" y="8173246"/>
                </a:cubicBezTo>
                <a:cubicBezTo>
                  <a:pt x="555737" y="8274868"/>
                  <a:pt x="520806" y="8382841"/>
                  <a:pt x="504928" y="8490812"/>
                </a:cubicBezTo>
                <a:cubicBezTo>
                  <a:pt x="504927" y="8503515"/>
                  <a:pt x="501753" y="8516217"/>
                  <a:pt x="501754" y="8528920"/>
                </a:cubicBezTo>
                <a:lnTo>
                  <a:pt x="2635785" y="8528920"/>
                </a:lnTo>
                <a:cubicBezTo>
                  <a:pt x="2632610" y="8516217"/>
                  <a:pt x="2632610" y="8503515"/>
                  <a:pt x="2629433" y="8490812"/>
                </a:cubicBezTo>
                <a:cubicBezTo>
                  <a:pt x="2607205" y="8386015"/>
                  <a:pt x="2565922" y="8278044"/>
                  <a:pt x="2508761" y="8173247"/>
                </a:cubicBezTo>
                <a:cubicBezTo>
                  <a:pt x="2473827" y="8109736"/>
                  <a:pt x="2432543" y="8049397"/>
                  <a:pt x="2388085" y="7985884"/>
                </a:cubicBezTo>
                <a:close/>
                <a:moveTo>
                  <a:pt x="819317" y="1841012"/>
                </a:moveTo>
                <a:cubicBezTo>
                  <a:pt x="832019" y="1939456"/>
                  <a:pt x="854249" y="2034726"/>
                  <a:pt x="889180" y="2126820"/>
                </a:cubicBezTo>
                <a:cubicBezTo>
                  <a:pt x="917762" y="2203034"/>
                  <a:pt x="955868" y="2279252"/>
                  <a:pt x="997152" y="2349114"/>
                </a:cubicBezTo>
                <a:cubicBezTo>
                  <a:pt x="1000329" y="2352290"/>
                  <a:pt x="1000329" y="2352290"/>
                  <a:pt x="1003503" y="2355466"/>
                </a:cubicBezTo>
                <a:lnTo>
                  <a:pt x="2489705" y="2355467"/>
                </a:lnTo>
                <a:cubicBezTo>
                  <a:pt x="2489705" y="2352289"/>
                  <a:pt x="2492882" y="2352290"/>
                  <a:pt x="2492882" y="2349114"/>
                </a:cubicBezTo>
                <a:cubicBezTo>
                  <a:pt x="2534165" y="2279251"/>
                  <a:pt x="2572271" y="2203035"/>
                  <a:pt x="2600854" y="2126820"/>
                </a:cubicBezTo>
                <a:cubicBezTo>
                  <a:pt x="2635785" y="2037901"/>
                  <a:pt x="2661190" y="1939456"/>
                  <a:pt x="2673893" y="1841011"/>
                </a:cubicBezTo>
                <a:close/>
                <a:moveTo>
                  <a:pt x="1865672" y="334123"/>
                </a:moveTo>
                <a:lnTo>
                  <a:pt x="2199795" y="0"/>
                </a:lnTo>
                <a:lnTo>
                  <a:pt x="2312620" y="111270"/>
                </a:lnTo>
                <a:cubicBezTo>
                  <a:pt x="2798587" y="602708"/>
                  <a:pt x="3185171" y="1098705"/>
                  <a:pt x="3185171" y="1682228"/>
                </a:cubicBezTo>
                <a:cubicBezTo>
                  <a:pt x="3185171" y="2415803"/>
                  <a:pt x="2731055" y="2936609"/>
                  <a:pt x="2210249" y="3378023"/>
                </a:cubicBezTo>
                <a:cubicBezTo>
                  <a:pt x="2137210" y="3317687"/>
                  <a:pt x="2067344" y="3260525"/>
                  <a:pt x="1994304" y="3203364"/>
                </a:cubicBezTo>
                <a:cubicBezTo>
                  <a:pt x="1943494" y="3162080"/>
                  <a:pt x="1889509" y="3120797"/>
                  <a:pt x="1838699" y="3079514"/>
                </a:cubicBezTo>
                <a:cubicBezTo>
                  <a:pt x="2022885" y="2923905"/>
                  <a:pt x="2197545" y="2758772"/>
                  <a:pt x="2337274" y="2584112"/>
                </a:cubicBezTo>
                <a:lnTo>
                  <a:pt x="1165462" y="2584113"/>
                </a:lnTo>
                <a:cubicBezTo>
                  <a:pt x="1311542" y="2758772"/>
                  <a:pt x="1492553" y="2920731"/>
                  <a:pt x="1683091" y="3079514"/>
                </a:cubicBezTo>
                <a:cubicBezTo>
                  <a:pt x="1695794" y="3089041"/>
                  <a:pt x="1708496" y="3101742"/>
                  <a:pt x="1721199" y="3111269"/>
                </a:cubicBezTo>
                <a:cubicBezTo>
                  <a:pt x="1733903" y="3120797"/>
                  <a:pt x="1746604" y="3133499"/>
                  <a:pt x="1759308" y="3143025"/>
                </a:cubicBezTo>
                <a:cubicBezTo>
                  <a:pt x="1813292" y="3184309"/>
                  <a:pt x="1867279" y="3228769"/>
                  <a:pt x="1921266" y="3273227"/>
                </a:cubicBezTo>
                <a:cubicBezTo>
                  <a:pt x="1991129" y="3330388"/>
                  <a:pt x="2060994" y="3384376"/>
                  <a:pt x="2130857" y="3441537"/>
                </a:cubicBezTo>
                <a:cubicBezTo>
                  <a:pt x="2143560" y="3451064"/>
                  <a:pt x="2156262" y="3463765"/>
                  <a:pt x="2168965" y="3473294"/>
                </a:cubicBezTo>
                <a:cubicBezTo>
                  <a:pt x="2181667" y="3482821"/>
                  <a:pt x="2194370" y="3495522"/>
                  <a:pt x="2207075" y="3505050"/>
                </a:cubicBezTo>
                <a:cubicBezTo>
                  <a:pt x="2581800" y="3819438"/>
                  <a:pt x="2924768" y="4162407"/>
                  <a:pt x="3067672" y="4613349"/>
                </a:cubicBezTo>
                <a:lnTo>
                  <a:pt x="2540515" y="4613348"/>
                </a:lnTo>
                <a:cubicBezTo>
                  <a:pt x="2524637" y="4575243"/>
                  <a:pt x="2505583" y="4537134"/>
                  <a:pt x="2483353" y="4499025"/>
                </a:cubicBezTo>
                <a:lnTo>
                  <a:pt x="908236" y="4499025"/>
                </a:lnTo>
                <a:cubicBezTo>
                  <a:pt x="879654" y="4543486"/>
                  <a:pt x="851072" y="4584769"/>
                  <a:pt x="828844" y="4629227"/>
                </a:cubicBezTo>
                <a:cubicBezTo>
                  <a:pt x="778036" y="4730849"/>
                  <a:pt x="746278" y="4835646"/>
                  <a:pt x="746278" y="4946792"/>
                </a:cubicBezTo>
                <a:cubicBezTo>
                  <a:pt x="746277" y="4969022"/>
                  <a:pt x="749452" y="4994427"/>
                  <a:pt x="749453" y="5016657"/>
                </a:cubicBezTo>
                <a:lnTo>
                  <a:pt x="1816469" y="5016657"/>
                </a:lnTo>
                <a:lnTo>
                  <a:pt x="1816469" y="5238952"/>
                </a:lnTo>
                <a:lnTo>
                  <a:pt x="778035" y="5238952"/>
                </a:lnTo>
                <a:cubicBezTo>
                  <a:pt x="797089" y="5321518"/>
                  <a:pt x="825667" y="5404085"/>
                  <a:pt x="857424" y="5486652"/>
                </a:cubicBezTo>
                <a:cubicBezTo>
                  <a:pt x="886006" y="5562868"/>
                  <a:pt x="924112" y="5635908"/>
                  <a:pt x="965396" y="5708948"/>
                </a:cubicBezTo>
                <a:cubicBezTo>
                  <a:pt x="974925" y="5721650"/>
                  <a:pt x="984451" y="5737528"/>
                  <a:pt x="993977" y="5753406"/>
                </a:cubicBezTo>
                <a:lnTo>
                  <a:pt x="2413490" y="5753406"/>
                </a:lnTo>
                <a:cubicBezTo>
                  <a:pt x="2423016" y="5740702"/>
                  <a:pt x="2432543" y="5724824"/>
                  <a:pt x="2442071" y="5708948"/>
                </a:cubicBezTo>
                <a:cubicBezTo>
                  <a:pt x="2457948" y="5680366"/>
                  <a:pt x="2473826" y="5654962"/>
                  <a:pt x="2489705" y="5626379"/>
                </a:cubicBezTo>
                <a:lnTo>
                  <a:pt x="3029565" y="5626379"/>
                </a:lnTo>
                <a:cubicBezTo>
                  <a:pt x="2848553" y="6077321"/>
                  <a:pt x="2467475" y="6458399"/>
                  <a:pt x="2060994" y="6801368"/>
                </a:cubicBezTo>
                <a:cubicBezTo>
                  <a:pt x="2048290" y="6810895"/>
                  <a:pt x="2035589" y="6823599"/>
                  <a:pt x="2022886" y="6833124"/>
                </a:cubicBezTo>
                <a:cubicBezTo>
                  <a:pt x="2010182" y="6842652"/>
                  <a:pt x="1997481" y="6855355"/>
                  <a:pt x="1984777" y="6864882"/>
                </a:cubicBezTo>
                <a:cubicBezTo>
                  <a:pt x="1879983" y="6950625"/>
                  <a:pt x="1775186" y="7033190"/>
                  <a:pt x="1673564" y="7115758"/>
                </a:cubicBezTo>
                <a:cubicBezTo>
                  <a:pt x="1651337" y="7131637"/>
                  <a:pt x="1632282" y="7147514"/>
                  <a:pt x="1613228" y="7163392"/>
                </a:cubicBezTo>
                <a:cubicBezTo>
                  <a:pt x="1597349" y="7172920"/>
                  <a:pt x="1584646" y="7185621"/>
                  <a:pt x="1571945" y="7195148"/>
                </a:cubicBezTo>
                <a:cubicBezTo>
                  <a:pt x="1559241" y="7207852"/>
                  <a:pt x="1546540" y="7217378"/>
                  <a:pt x="1530661" y="7223729"/>
                </a:cubicBezTo>
                <a:cubicBezTo>
                  <a:pt x="1314717" y="7401566"/>
                  <a:pt x="1108300" y="7573051"/>
                  <a:pt x="936816" y="7747710"/>
                </a:cubicBezTo>
                <a:lnTo>
                  <a:pt x="2200722" y="7747710"/>
                </a:lnTo>
                <a:cubicBezTo>
                  <a:pt x="2051465" y="7576226"/>
                  <a:pt x="1873631" y="7404741"/>
                  <a:pt x="1689443" y="7230082"/>
                </a:cubicBezTo>
                <a:cubicBezTo>
                  <a:pt x="1708496" y="7217378"/>
                  <a:pt x="1727551" y="7201500"/>
                  <a:pt x="1746604" y="7185621"/>
                </a:cubicBezTo>
                <a:cubicBezTo>
                  <a:pt x="1848226" y="7103055"/>
                  <a:pt x="1953021" y="7017313"/>
                  <a:pt x="2057817" y="6931570"/>
                </a:cubicBezTo>
                <a:cubicBezTo>
                  <a:pt x="2623081" y="7471429"/>
                  <a:pt x="3140712" y="7985884"/>
                  <a:pt x="3140712" y="8621014"/>
                </a:cubicBezTo>
                <a:cubicBezTo>
                  <a:pt x="3140712" y="8661107"/>
                  <a:pt x="3138715" y="8700802"/>
                  <a:pt x="3134828" y="8740118"/>
                </a:cubicBezTo>
                <a:lnTo>
                  <a:pt x="3130761" y="8767711"/>
                </a:lnTo>
                <a:lnTo>
                  <a:pt x="1796494" y="10101978"/>
                </a:lnTo>
                <a:lnTo>
                  <a:pt x="1683091" y="10008771"/>
                </a:lnTo>
                <a:cubicBezTo>
                  <a:pt x="1857752" y="9856339"/>
                  <a:pt x="2022886" y="9700732"/>
                  <a:pt x="2168966" y="9545126"/>
                </a:cubicBezTo>
                <a:lnTo>
                  <a:pt x="1019382" y="9545126"/>
                </a:lnTo>
                <a:cubicBezTo>
                  <a:pt x="1171813" y="9700733"/>
                  <a:pt x="1346473" y="9856338"/>
                  <a:pt x="1527485" y="10008771"/>
                </a:cubicBezTo>
                <a:cubicBezTo>
                  <a:pt x="1540188" y="10018297"/>
                  <a:pt x="1552890" y="10031001"/>
                  <a:pt x="1565593" y="10040527"/>
                </a:cubicBezTo>
                <a:cubicBezTo>
                  <a:pt x="1578297" y="10050054"/>
                  <a:pt x="1590998" y="10062757"/>
                  <a:pt x="1603702" y="10072284"/>
                </a:cubicBezTo>
                <a:lnTo>
                  <a:pt x="1724760" y="10173712"/>
                </a:lnTo>
                <a:lnTo>
                  <a:pt x="1389641" y="10508831"/>
                </a:lnTo>
                <a:lnTo>
                  <a:pt x="1238502" y="10383497"/>
                </a:lnTo>
                <a:cubicBezTo>
                  <a:pt x="1225798" y="10373970"/>
                  <a:pt x="1213097" y="10361267"/>
                  <a:pt x="1200393" y="10351740"/>
                </a:cubicBezTo>
                <a:cubicBezTo>
                  <a:pt x="1187692" y="10342214"/>
                  <a:pt x="1174988" y="10329510"/>
                  <a:pt x="1162287" y="10319984"/>
                </a:cubicBezTo>
                <a:cubicBezTo>
                  <a:pt x="546211" y="9796003"/>
                  <a:pt x="0" y="9246617"/>
                  <a:pt x="0" y="8592432"/>
                </a:cubicBezTo>
                <a:cubicBezTo>
                  <a:pt x="1" y="7912844"/>
                  <a:pt x="584319" y="7392040"/>
                  <a:pt x="1200393" y="6890287"/>
                </a:cubicBezTo>
                <a:cubicBezTo>
                  <a:pt x="1213096" y="6880760"/>
                  <a:pt x="1225798" y="6868059"/>
                  <a:pt x="1238501" y="6858530"/>
                </a:cubicBezTo>
                <a:cubicBezTo>
                  <a:pt x="1251205" y="6849003"/>
                  <a:pt x="1263906" y="6836302"/>
                  <a:pt x="1276610" y="6826773"/>
                </a:cubicBezTo>
                <a:cubicBezTo>
                  <a:pt x="1298838" y="6807720"/>
                  <a:pt x="1321068" y="6791842"/>
                  <a:pt x="1343298" y="6772789"/>
                </a:cubicBezTo>
                <a:cubicBezTo>
                  <a:pt x="1444918" y="6693397"/>
                  <a:pt x="1549714" y="6610830"/>
                  <a:pt x="1648159" y="6528264"/>
                </a:cubicBezTo>
                <a:cubicBezTo>
                  <a:pt x="1660864" y="6518737"/>
                  <a:pt x="1673564" y="6506034"/>
                  <a:pt x="1686268" y="6496507"/>
                </a:cubicBezTo>
                <a:cubicBezTo>
                  <a:pt x="1698969" y="6486981"/>
                  <a:pt x="1711673" y="6474277"/>
                  <a:pt x="1724374" y="6464750"/>
                </a:cubicBezTo>
                <a:cubicBezTo>
                  <a:pt x="1914914" y="6302792"/>
                  <a:pt x="2095925" y="6137659"/>
                  <a:pt x="2245180" y="5966174"/>
                </a:cubicBezTo>
                <a:lnTo>
                  <a:pt x="1146409" y="5966174"/>
                </a:lnTo>
                <a:cubicBezTo>
                  <a:pt x="1270259" y="6134484"/>
                  <a:pt x="1419513" y="6299618"/>
                  <a:pt x="1575119" y="6458399"/>
                </a:cubicBezTo>
                <a:cubicBezTo>
                  <a:pt x="1473499" y="6540965"/>
                  <a:pt x="1371878" y="6620356"/>
                  <a:pt x="1270259" y="6702924"/>
                </a:cubicBezTo>
                <a:cubicBezTo>
                  <a:pt x="1248028" y="6721979"/>
                  <a:pt x="1225798" y="6737857"/>
                  <a:pt x="1203570" y="6756910"/>
                </a:cubicBezTo>
                <a:cubicBezTo>
                  <a:pt x="698642" y="6242456"/>
                  <a:pt x="247701" y="5658136"/>
                  <a:pt x="247702" y="4934090"/>
                </a:cubicBezTo>
                <a:cubicBezTo>
                  <a:pt x="247701" y="4337067"/>
                  <a:pt x="743101" y="3917883"/>
                  <a:pt x="1298838" y="3485995"/>
                </a:cubicBezTo>
                <a:cubicBezTo>
                  <a:pt x="1371878" y="3546333"/>
                  <a:pt x="1444918" y="3606670"/>
                  <a:pt x="1517958" y="3663832"/>
                </a:cubicBezTo>
                <a:cubicBezTo>
                  <a:pt x="1571944" y="3705115"/>
                  <a:pt x="1622754" y="3746399"/>
                  <a:pt x="1673565" y="3787681"/>
                </a:cubicBezTo>
                <a:cubicBezTo>
                  <a:pt x="1460796" y="3952817"/>
                  <a:pt x="1263906" y="4108421"/>
                  <a:pt x="1105126" y="4264030"/>
                </a:cubicBezTo>
                <a:lnTo>
                  <a:pt x="2334099" y="4264030"/>
                </a:lnTo>
                <a:cubicBezTo>
                  <a:pt x="2197545" y="4102071"/>
                  <a:pt x="2026060" y="3946465"/>
                  <a:pt x="1838697" y="3790858"/>
                </a:cubicBezTo>
                <a:cubicBezTo>
                  <a:pt x="1825996" y="3781329"/>
                  <a:pt x="1813292" y="3768628"/>
                  <a:pt x="1800591" y="3759102"/>
                </a:cubicBezTo>
                <a:cubicBezTo>
                  <a:pt x="1784713" y="3749573"/>
                  <a:pt x="1772009" y="3736871"/>
                  <a:pt x="1759308" y="3727345"/>
                </a:cubicBezTo>
                <a:cubicBezTo>
                  <a:pt x="1705321" y="3682884"/>
                  <a:pt x="1651336" y="3638427"/>
                  <a:pt x="1594175" y="3593968"/>
                </a:cubicBezTo>
                <a:cubicBezTo>
                  <a:pt x="1524310" y="3539982"/>
                  <a:pt x="1454445" y="3482820"/>
                  <a:pt x="1384582" y="3425658"/>
                </a:cubicBezTo>
                <a:cubicBezTo>
                  <a:pt x="1371878" y="3416132"/>
                  <a:pt x="1359177" y="3403428"/>
                  <a:pt x="1346473" y="3393902"/>
                </a:cubicBezTo>
                <a:cubicBezTo>
                  <a:pt x="1333772" y="3384375"/>
                  <a:pt x="1321068" y="3371671"/>
                  <a:pt x="1308367" y="3362145"/>
                </a:cubicBezTo>
                <a:cubicBezTo>
                  <a:pt x="863776" y="2989801"/>
                  <a:pt x="438636" y="2556672"/>
                  <a:pt x="339298" y="1943624"/>
                </a:cubicBezTo>
                <a:lnTo>
                  <a:pt x="330348" y="1869447"/>
                </a:lnTo>
                <a:lnTo>
                  <a:pt x="899326" y="1300469"/>
                </a:lnTo>
                <a:lnTo>
                  <a:pt x="859012" y="1395627"/>
                </a:lnTo>
                <a:cubicBezTo>
                  <a:pt x="840752" y="1448819"/>
                  <a:pt x="827256" y="1501217"/>
                  <a:pt x="819318" y="1552026"/>
                </a:cubicBezTo>
                <a:cubicBezTo>
                  <a:pt x="816140" y="1574257"/>
                  <a:pt x="812965" y="1596487"/>
                  <a:pt x="809790" y="1615540"/>
                </a:cubicBezTo>
                <a:lnTo>
                  <a:pt x="2683420" y="1615540"/>
                </a:lnTo>
                <a:cubicBezTo>
                  <a:pt x="2683420" y="1593312"/>
                  <a:pt x="2680245" y="1574257"/>
                  <a:pt x="2677068" y="1552027"/>
                </a:cubicBezTo>
                <a:cubicBezTo>
                  <a:pt x="2661190" y="1447232"/>
                  <a:pt x="2626259" y="1339258"/>
                  <a:pt x="2578624" y="1234464"/>
                </a:cubicBezTo>
                <a:cubicBezTo>
                  <a:pt x="2559570" y="1186829"/>
                  <a:pt x="2534165" y="1142369"/>
                  <a:pt x="2508760" y="1097910"/>
                </a:cubicBezTo>
                <a:lnTo>
                  <a:pt x="1101885" y="1097910"/>
                </a:lnTo>
                <a:lnTo>
                  <a:pt x="1314652" y="885143"/>
                </a:lnTo>
                <a:lnTo>
                  <a:pt x="2362680" y="885143"/>
                </a:lnTo>
                <a:cubicBezTo>
                  <a:pt x="2243592" y="727949"/>
                  <a:pt x="2101285" y="572541"/>
                  <a:pt x="1946472" y="414899"/>
                </a:cubicBezTo>
                <a:close/>
              </a:path>
            </a:pathLst>
          </a:custGeom>
          <a:solidFill>
            <a:schemeClr val="accent3">
              <a:alpha val="16000"/>
            </a:schemeClr>
          </a:solidFill>
          <a:ln w="15387" cap="flat">
            <a:noFill/>
            <a:prstDash val="solid"/>
            <a:miter/>
          </a:ln>
        </p:spPr>
        <p:txBody>
          <a:bodyPr wrap="square" rtlCol="0" anchor="ctr">
            <a:noAutofit/>
          </a:bodyPr>
          <a:lstStyle/>
          <a:p>
            <a:endParaRPr lang="en-US" sz="1350" dirty="0"/>
          </a:p>
        </p:txBody>
      </p:sp>
      <p:sp>
        <p:nvSpPr>
          <p:cNvPr id="35" name="Freeform: Shape 34">
            <a:extLst>
              <a:ext uri="{FF2B5EF4-FFF2-40B4-BE49-F238E27FC236}">
                <a16:creationId xmlns:a16="http://schemas.microsoft.com/office/drawing/2014/main" id="{BF911EF6-C546-4CF0-9282-B87CD7E0EC34}"/>
              </a:ext>
            </a:extLst>
          </p:cNvPr>
          <p:cNvSpPr/>
          <p:nvPr userDrawn="1"/>
        </p:nvSpPr>
        <p:spPr>
          <a:xfrm rot="2700000">
            <a:off x="7571408" y="4124707"/>
            <a:ext cx="826822" cy="3557281"/>
          </a:xfrm>
          <a:custGeom>
            <a:avLst/>
            <a:gdLst>
              <a:gd name="connsiteX0" fmla="*/ 189536 w 826822"/>
              <a:gd name="connsiteY0" fmla="*/ 3340572 h 3671652"/>
              <a:gd name="connsiteX1" fmla="*/ 302537 w 826822"/>
              <a:gd name="connsiteY1" fmla="*/ 3239692 h 3671652"/>
              <a:gd name="connsiteX2" fmla="*/ 371781 w 826822"/>
              <a:gd name="connsiteY2" fmla="*/ 3296572 h 3671652"/>
              <a:gd name="connsiteX3" fmla="*/ 397337 w 826822"/>
              <a:gd name="connsiteY3" fmla="*/ 3318005 h 3671652"/>
              <a:gd name="connsiteX4" fmla="*/ 129423 w 826822"/>
              <a:gd name="connsiteY4" fmla="*/ 3671652 h 3671652"/>
              <a:gd name="connsiteX5" fmla="*/ 1 w 826822"/>
              <a:gd name="connsiteY5" fmla="*/ 3671652 h 3671652"/>
              <a:gd name="connsiteX6" fmla="*/ 189536 w 826822"/>
              <a:gd name="connsiteY6" fmla="*/ 3340572 h 3671652"/>
              <a:gd name="connsiteX7" fmla="*/ 135194 w 826822"/>
              <a:gd name="connsiteY7" fmla="*/ 2801963 h 3671652"/>
              <a:gd name="connsiteX8" fmla="*/ 161573 w 826822"/>
              <a:gd name="connsiteY8" fmla="*/ 2871208 h 3671652"/>
              <a:gd name="connsiteX9" fmla="*/ 198669 w 826822"/>
              <a:gd name="connsiteY9" fmla="*/ 2928913 h 3671652"/>
              <a:gd name="connsiteX10" fmla="*/ 210209 w 826822"/>
              <a:gd name="connsiteY10" fmla="*/ 2943752 h 3671652"/>
              <a:gd name="connsiteX11" fmla="*/ 614141 w 826822"/>
              <a:gd name="connsiteY11" fmla="*/ 2943752 h 3671652"/>
              <a:gd name="connsiteX12" fmla="*/ 624857 w 826822"/>
              <a:gd name="connsiteY12" fmla="*/ 2928913 h 3671652"/>
              <a:gd name="connsiteX13" fmla="*/ 659479 w 826822"/>
              <a:gd name="connsiteY13" fmla="*/ 2871208 h 3671652"/>
              <a:gd name="connsiteX14" fmla="*/ 683386 w 826822"/>
              <a:gd name="connsiteY14" fmla="*/ 2801964 h 3671652"/>
              <a:gd name="connsiteX15" fmla="*/ 190425 w 826822"/>
              <a:gd name="connsiteY15" fmla="*/ 2599174 h 3671652"/>
              <a:gd name="connsiteX16" fmla="*/ 159100 w 826822"/>
              <a:gd name="connsiteY16" fmla="*/ 2647810 h 3671652"/>
              <a:gd name="connsiteX17" fmla="*/ 131072 w 826822"/>
              <a:gd name="connsiteY17" fmla="*/ 2730245 h 3671652"/>
              <a:gd name="connsiteX18" fmla="*/ 130248 w 826822"/>
              <a:gd name="connsiteY18" fmla="*/ 2740137 h 3671652"/>
              <a:gd name="connsiteX19" fmla="*/ 684211 w 826822"/>
              <a:gd name="connsiteY19" fmla="*/ 2740137 h 3671652"/>
              <a:gd name="connsiteX20" fmla="*/ 682562 w 826822"/>
              <a:gd name="connsiteY20" fmla="*/ 2730245 h 3671652"/>
              <a:gd name="connsiteX21" fmla="*/ 651237 w 826822"/>
              <a:gd name="connsiteY21" fmla="*/ 2647810 h 3671652"/>
              <a:gd name="connsiteX22" fmla="*/ 619911 w 826822"/>
              <a:gd name="connsiteY22" fmla="*/ 2599173 h 3671652"/>
              <a:gd name="connsiteX23" fmla="*/ 212682 w 826822"/>
              <a:gd name="connsiteY23" fmla="*/ 1004057 h 3671652"/>
              <a:gd name="connsiteX24" fmla="*/ 230818 w 826822"/>
              <a:gd name="connsiteY24" fmla="*/ 1078248 h 3671652"/>
              <a:gd name="connsiteX25" fmla="*/ 258846 w 826822"/>
              <a:gd name="connsiteY25" fmla="*/ 1135953 h 3671652"/>
              <a:gd name="connsiteX26" fmla="*/ 260494 w 826822"/>
              <a:gd name="connsiteY26" fmla="*/ 1137602 h 3671652"/>
              <a:gd name="connsiteX27" fmla="*/ 646290 w 826822"/>
              <a:gd name="connsiteY27" fmla="*/ 1137602 h 3671652"/>
              <a:gd name="connsiteX28" fmla="*/ 647115 w 826822"/>
              <a:gd name="connsiteY28" fmla="*/ 1135953 h 3671652"/>
              <a:gd name="connsiteX29" fmla="*/ 675143 w 826822"/>
              <a:gd name="connsiteY29" fmla="*/ 1078248 h 3671652"/>
              <a:gd name="connsiteX30" fmla="*/ 694103 w 826822"/>
              <a:gd name="connsiteY30" fmla="*/ 1004057 h 3671652"/>
              <a:gd name="connsiteX31" fmla="*/ 259670 w 826822"/>
              <a:gd name="connsiteY31" fmla="*/ 811159 h 3671652"/>
              <a:gd name="connsiteX32" fmla="*/ 240710 w 826822"/>
              <a:gd name="connsiteY32" fmla="*/ 846607 h 3671652"/>
              <a:gd name="connsiteX33" fmla="*/ 212683 w 826822"/>
              <a:gd name="connsiteY33" fmla="*/ 929041 h 3671652"/>
              <a:gd name="connsiteX34" fmla="*/ 210210 w 826822"/>
              <a:gd name="connsiteY34" fmla="*/ 945528 h 3671652"/>
              <a:gd name="connsiteX35" fmla="*/ 696576 w 826822"/>
              <a:gd name="connsiteY35" fmla="*/ 945528 h 3671652"/>
              <a:gd name="connsiteX36" fmla="*/ 694927 w 826822"/>
              <a:gd name="connsiteY36" fmla="*/ 929041 h 3671652"/>
              <a:gd name="connsiteX37" fmla="*/ 669372 w 826822"/>
              <a:gd name="connsiteY37" fmla="*/ 846606 h 3671652"/>
              <a:gd name="connsiteX38" fmla="*/ 651236 w 826822"/>
              <a:gd name="connsiteY38" fmla="*/ 811159 h 3671652"/>
              <a:gd name="connsiteX39" fmla="*/ 520365 w 826822"/>
              <a:gd name="connsiteY39" fmla="*/ 292702 h 3671652"/>
              <a:gd name="connsiteX40" fmla="*/ 610158 w 826822"/>
              <a:gd name="connsiteY40" fmla="*/ 382495 h 3671652"/>
              <a:gd name="connsiteX41" fmla="*/ 540773 w 826822"/>
              <a:gd name="connsiteY41" fmla="*/ 463284 h 3671652"/>
              <a:gd name="connsiteX42" fmla="*/ 532529 w 826822"/>
              <a:gd name="connsiteY42" fmla="*/ 473176 h 3671652"/>
              <a:gd name="connsiteX43" fmla="*/ 524287 w 826822"/>
              <a:gd name="connsiteY43" fmla="*/ 483068 h 3671652"/>
              <a:gd name="connsiteX44" fmla="*/ 472353 w 826822"/>
              <a:gd name="connsiteY44" fmla="*/ 542421 h 3671652"/>
              <a:gd name="connsiteX45" fmla="*/ 443500 w 826822"/>
              <a:gd name="connsiteY45" fmla="*/ 574571 h 3671652"/>
              <a:gd name="connsiteX46" fmla="*/ 435257 w 826822"/>
              <a:gd name="connsiteY46" fmla="*/ 584463 h 3671652"/>
              <a:gd name="connsiteX47" fmla="*/ 427013 w 826822"/>
              <a:gd name="connsiteY47" fmla="*/ 594355 h 3671652"/>
              <a:gd name="connsiteX48" fmla="*/ 296766 w 826822"/>
              <a:gd name="connsiteY48" fmla="*/ 755928 h 3671652"/>
              <a:gd name="connsiteX49" fmla="*/ 613316 w 826822"/>
              <a:gd name="connsiteY49" fmla="*/ 755928 h 3671652"/>
              <a:gd name="connsiteX50" fmla="*/ 464109 w 826822"/>
              <a:gd name="connsiteY50" fmla="*/ 592707 h 3671652"/>
              <a:gd name="connsiteX51" fmla="*/ 495435 w 826822"/>
              <a:gd name="connsiteY51" fmla="*/ 557259 h 3671652"/>
              <a:gd name="connsiteX52" fmla="*/ 544895 w 826822"/>
              <a:gd name="connsiteY52" fmla="*/ 500379 h 3671652"/>
              <a:gd name="connsiteX53" fmla="*/ 826822 w 826822"/>
              <a:gd name="connsiteY53" fmla="*/ 962839 h 3671652"/>
              <a:gd name="connsiteX54" fmla="*/ 573748 w 826822"/>
              <a:gd name="connsiteY54" fmla="*/ 1403042 h 3671652"/>
              <a:gd name="connsiteX55" fmla="*/ 517692 w 826822"/>
              <a:gd name="connsiteY55" fmla="*/ 1357703 h 3671652"/>
              <a:gd name="connsiteX56" fmla="*/ 477299 w 826822"/>
              <a:gd name="connsiteY56" fmla="*/ 1325553 h 3671652"/>
              <a:gd name="connsiteX57" fmla="*/ 606721 w 826822"/>
              <a:gd name="connsiteY57" fmla="*/ 1196955 h 3671652"/>
              <a:gd name="connsiteX58" fmla="*/ 302536 w 826822"/>
              <a:gd name="connsiteY58" fmla="*/ 1196955 h 3671652"/>
              <a:gd name="connsiteX59" fmla="*/ 436905 w 826822"/>
              <a:gd name="connsiteY59" fmla="*/ 1325554 h 3671652"/>
              <a:gd name="connsiteX60" fmla="*/ 446798 w 826822"/>
              <a:gd name="connsiteY60" fmla="*/ 1333796 h 3671652"/>
              <a:gd name="connsiteX61" fmla="*/ 456690 w 826822"/>
              <a:gd name="connsiteY61" fmla="*/ 1342040 h 3671652"/>
              <a:gd name="connsiteX62" fmla="*/ 498732 w 826822"/>
              <a:gd name="connsiteY62" fmla="*/ 1375838 h 3671652"/>
              <a:gd name="connsiteX63" fmla="*/ 553139 w 826822"/>
              <a:gd name="connsiteY63" fmla="*/ 1419529 h 3671652"/>
              <a:gd name="connsiteX64" fmla="*/ 563031 w 826822"/>
              <a:gd name="connsiteY64" fmla="*/ 1427773 h 3671652"/>
              <a:gd name="connsiteX65" fmla="*/ 572924 w 826822"/>
              <a:gd name="connsiteY65" fmla="*/ 1436016 h 3671652"/>
              <a:gd name="connsiteX66" fmla="*/ 796322 w 826822"/>
              <a:gd name="connsiteY66" fmla="*/ 1723714 h 3671652"/>
              <a:gd name="connsiteX67" fmla="*/ 659479 w 826822"/>
              <a:gd name="connsiteY67" fmla="*/ 1723714 h 3671652"/>
              <a:gd name="connsiteX68" fmla="*/ 644642 w 826822"/>
              <a:gd name="connsiteY68" fmla="*/ 1694037 h 3671652"/>
              <a:gd name="connsiteX69" fmla="*/ 235764 w 826822"/>
              <a:gd name="connsiteY69" fmla="*/ 1694037 h 3671652"/>
              <a:gd name="connsiteX70" fmla="*/ 215155 w 826822"/>
              <a:gd name="connsiteY70" fmla="*/ 1727836 h 3671652"/>
              <a:gd name="connsiteX71" fmla="*/ 193722 w 826822"/>
              <a:gd name="connsiteY71" fmla="*/ 1810271 h 3671652"/>
              <a:gd name="connsiteX72" fmla="*/ 194546 w 826822"/>
              <a:gd name="connsiteY72" fmla="*/ 1828407 h 3671652"/>
              <a:gd name="connsiteX73" fmla="*/ 471528 w 826822"/>
              <a:gd name="connsiteY73" fmla="*/ 1828406 h 3671652"/>
              <a:gd name="connsiteX74" fmla="*/ 471529 w 826822"/>
              <a:gd name="connsiteY74" fmla="*/ 1886111 h 3671652"/>
              <a:gd name="connsiteX75" fmla="*/ 201966 w 826822"/>
              <a:gd name="connsiteY75" fmla="*/ 1886111 h 3671652"/>
              <a:gd name="connsiteX76" fmla="*/ 222574 w 826822"/>
              <a:gd name="connsiteY76" fmla="*/ 1950411 h 3671652"/>
              <a:gd name="connsiteX77" fmla="*/ 250602 w 826822"/>
              <a:gd name="connsiteY77" fmla="*/ 2008115 h 3671652"/>
              <a:gd name="connsiteX78" fmla="*/ 258021 w 826822"/>
              <a:gd name="connsiteY78" fmla="*/ 2019656 h 3671652"/>
              <a:gd name="connsiteX79" fmla="*/ 626506 w 826822"/>
              <a:gd name="connsiteY79" fmla="*/ 2019656 h 3671652"/>
              <a:gd name="connsiteX80" fmla="*/ 633925 w 826822"/>
              <a:gd name="connsiteY80" fmla="*/ 2008115 h 3671652"/>
              <a:gd name="connsiteX81" fmla="*/ 646290 w 826822"/>
              <a:gd name="connsiteY81" fmla="*/ 1986682 h 3671652"/>
              <a:gd name="connsiteX82" fmla="*/ 786429 w 826822"/>
              <a:gd name="connsiteY82" fmla="*/ 1986682 h 3671652"/>
              <a:gd name="connsiteX83" fmla="*/ 535003 w 826822"/>
              <a:gd name="connsiteY83" fmla="*/ 2291691 h 3671652"/>
              <a:gd name="connsiteX84" fmla="*/ 525111 w 826822"/>
              <a:gd name="connsiteY84" fmla="*/ 2299934 h 3671652"/>
              <a:gd name="connsiteX85" fmla="*/ 515219 w 826822"/>
              <a:gd name="connsiteY85" fmla="*/ 2308178 h 3671652"/>
              <a:gd name="connsiteX86" fmla="*/ 434432 w 826822"/>
              <a:gd name="connsiteY86" fmla="*/ 2373302 h 3671652"/>
              <a:gd name="connsiteX87" fmla="*/ 418770 w 826822"/>
              <a:gd name="connsiteY87" fmla="*/ 2385667 h 3671652"/>
              <a:gd name="connsiteX88" fmla="*/ 408053 w 826822"/>
              <a:gd name="connsiteY88" fmla="*/ 2393910 h 3671652"/>
              <a:gd name="connsiteX89" fmla="*/ 397337 w 826822"/>
              <a:gd name="connsiteY89" fmla="*/ 2401329 h 3671652"/>
              <a:gd name="connsiteX90" fmla="*/ 243183 w 826822"/>
              <a:gd name="connsiteY90" fmla="*/ 2537347 h 3671652"/>
              <a:gd name="connsiteX91" fmla="*/ 571274 w 826822"/>
              <a:gd name="connsiteY91" fmla="*/ 2537346 h 3671652"/>
              <a:gd name="connsiteX92" fmla="*/ 438554 w 826822"/>
              <a:gd name="connsiteY92" fmla="*/ 2402978 h 3671652"/>
              <a:gd name="connsiteX93" fmla="*/ 453392 w 826822"/>
              <a:gd name="connsiteY93" fmla="*/ 2391437 h 3671652"/>
              <a:gd name="connsiteX94" fmla="*/ 534179 w 826822"/>
              <a:gd name="connsiteY94" fmla="*/ 2325489 h 3671652"/>
              <a:gd name="connsiteX95" fmla="*/ 815282 w 826822"/>
              <a:gd name="connsiteY95" fmla="*/ 2764044 h 3671652"/>
              <a:gd name="connsiteX96" fmla="*/ 531706 w 826822"/>
              <a:gd name="connsiteY96" fmla="*/ 3202597 h 3671652"/>
              <a:gd name="connsiteX97" fmla="*/ 497083 w 826822"/>
              <a:gd name="connsiteY97" fmla="*/ 3173745 h 3671652"/>
              <a:gd name="connsiteX98" fmla="*/ 436906 w 826822"/>
              <a:gd name="connsiteY98" fmla="*/ 3124284 h 3671652"/>
              <a:gd name="connsiteX99" fmla="*/ 563031 w 826822"/>
              <a:gd name="connsiteY99" fmla="*/ 3003929 h 3671652"/>
              <a:gd name="connsiteX100" fmla="*/ 264616 w 826822"/>
              <a:gd name="connsiteY100" fmla="*/ 3003929 h 3671652"/>
              <a:gd name="connsiteX101" fmla="*/ 396512 w 826822"/>
              <a:gd name="connsiteY101" fmla="*/ 3124284 h 3671652"/>
              <a:gd name="connsiteX102" fmla="*/ 406404 w 826822"/>
              <a:gd name="connsiteY102" fmla="*/ 3132528 h 3671652"/>
              <a:gd name="connsiteX103" fmla="*/ 416297 w 826822"/>
              <a:gd name="connsiteY103" fmla="*/ 3140771 h 3671652"/>
              <a:gd name="connsiteX104" fmla="*/ 477298 w 826822"/>
              <a:gd name="connsiteY104" fmla="*/ 3191881 h 3671652"/>
              <a:gd name="connsiteX105" fmla="*/ 511097 w 826822"/>
              <a:gd name="connsiteY105" fmla="*/ 3219909 h 3671652"/>
              <a:gd name="connsiteX106" fmla="*/ 520989 w 826822"/>
              <a:gd name="connsiteY106" fmla="*/ 3228152 h 3671652"/>
              <a:gd name="connsiteX107" fmla="*/ 530881 w 826822"/>
              <a:gd name="connsiteY107" fmla="*/ 3236396 h 3671652"/>
              <a:gd name="connsiteX108" fmla="*/ 647256 w 826822"/>
              <a:gd name="connsiteY108" fmla="*/ 3338345 h 3671652"/>
              <a:gd name="connsiteX109" fmla="*/ 655663 w 826822"/>
              <a:gd name="connsiteY109" fmla="*/ 3347259 h 3671652"/>
              <a:gd name="connsiteX110" fmla="*/ 568132 w 826822"/>
              <a:gd name="connsiteY110" fmla="*/ 3434790 h 3671652"/>
              <a:gd name="connsiteX111" fmla="*/ 539395 w 826822"/>
              <a:gd name="connsiteY111" fmla="*/ 3405697 h 3671652"/>
              <a:gd name="connsiteX112" fmla="*/ 436081 w 826822"/>
              <a:gd name="connsiteY112" fmla="*/ 3316357 h 3671652"/>
              <a:gd name="connsiteX113" fmla="*/ 426189 w 826822"/>
              <a:gd name="connsiteY113" fmla="*/ 3308114 h 3671652"/>
              <a:gd name="connsiteX114" fmla="*/ 416297 w 826822"/>
              <a:gd name="connsiteY114" fmla="*/ 3299871 h 3671652"/>
              <a:gd name="connsiteX115" fmla="*/ 389093 w 826822"/>
              <a:gd name="connsiteY115" fmla="*/ 3277613 h 3671652"/>
              <a:gd name="connsiteX116" fmla="*/ 321497 w 826822"/>
              <a:gd name="connsiteY116" fmla="*/ 3221557 h 3671652"/>
              <a:gd name="connsiteX117" fmla="*/ 311604 w 826822"/>
              <a:gd name="connsiteY117" fmla="*/ 3213314 h 3671652"/>
              <a:gd name="connsiteX118" fmla="*/ 301712 w 826822"/>
              <a:gd name="connsiteY118" fmla="*/ 3205071 h 3671652"/>
              <a:gd name="connsiteX119" fmla="*/ 0 w 826822"/>
              <a:gd name="connsiteY119" fmla="*/ 2756624 h 3671652"/>
              <a:gd name="connsiteX120" fmla="*/ 311604 w 826822"/>
              <a:gd name="connsiteY120" fmla="*/ 2314772 h 3671652"/>
              <a:gd name="connsiteX121" fmla="*/ 321496 w 826822"/>
              <a:gd name="connsiteY121" fmla="*/ 2306529 h 3671652"/>
              <a:gd name="connsiteX122" fmla="*/ 331389 w 826822"/>
              <a:gd name="connsiteY122" fmla="*/ 2298285 h 3671652"/>
              <a:gd name="connsiteX123" fmla="*/ 348700 w 826822"/>
              <a:gd name="connsiteY123" fmla="*/ 2284272 h 3671652"/>
              <a:gd name="connsiteX124" fmla="*/ 427838 w 826822"/>
              <a:gd name="connsiteY124" fmla="*/ 2220797 h 3671652"/>
              <a:gd name="connsiteX125" fmla="*/ 437730 w 826822"/>
              <a:gd name="connsiteY125" fmla="*/ 2212553 h 3671652"/>
              <a:gd name="connsiteX126" fmla="*/ 447622 w 826822"/>
              <a:gd name="connsiteY126" fmla="*/ 2204310 h 3671652"/>
              <a:gd name="connsiteX127" fmla="*/ 582815 w 826822"/>
              <a:gd name="connsiteY127" fmla="*/ 2074887 h 3671652"/>
              <a:gd name="connsiteX128" fmla="*/ 297591 w 826822"/>
              <a:gd name="connsiteY128" fmla="*/ 2074887 h 3671652"/>
              <a:gd name="connsiteX129" fmla="*/ 408878 w 826822"/>
              <a:gd name="connsiteY129" fmla="*/ 2202661 h 3671652"/>
              <a:gd name="connsiteX130" fmla="*/ 329740 w 826822"/>
              <a:gd name="connsiteY130" fmla="*/ 2266136 h 3671652"/>
              <a:gd name="connsiteX131" fmla="*/ 312429 w 826822"/>
              <a:gd name="connsiteY131" fmla="*/ 2280150 h 3671652"/>
              <a:gd name="connsiteX132" fmla="*/ 64300 w 826822"/>
              <a:gd name="connsiteY132" fmla="*/ 1806974 h 3671652"/>
              <a:gd name="connsiteX133" fmla="*/ 337159 w 826822"/>
              <a:gd name="connsiteY133" fmla="*/ 1431070 h 3671652"/>
              <a:gd name="connsiteX134" fmla="*/ 394039 w 826822"/>
              <a:gd name="connsiteY134" fmla="*/ 1477234 h 3671652"/>
              <a:gd name="connsiteX135" fmla="*/ 434432 w 826822"/>
              <a:gd name="connsiteY135" fmla="*/ 1509383 h 3671652"/>
              <a:gd name="connsiteX136" fmla="*/ 286874 w 826822"/>
              <a:gd name="connsiteY136" fmla="*/ 1633036 h 3671652"/>
              <a:gd name="connsiteX137" fmla="*/ 605897 w 826822"/>
              <a:gd name="connsiteY137" fmla="*/ 1633036 h 3671652"/>
              <a:gd name="connsiteX138" fmla="*/ 477298 w 826822"/>
              <a:gd name="connsiteY138" fmla="*/ 1510208 h 3671652"/>
              <a:gd name="connsiteX139" fmla="*/ 467407 w 826822"/>
              <a:gd name="connsiteY139" fmla="*/ 1501964 h 3671652"/>
              <a:gd name="connsiteX140" fmla="*/ 456690 w 826822"/>
              <a:gd name="connsiteY140" fmla="*/ 1493721 h 3671652"/>
              <a:gd name="connsiteX141" fmla="*/ 413824 w 826822"/>
              <a:gd name="connsiteY141" fmla="*/ 1459098 h 3671652"/>
              <a:gd name="connsiteX142" fmla="*/ 359417 w 826822"/>
              <a:gd name="connsiteY142" fmla="*/ 1415408 h 3671652"/>
              <a:gd name="connsiteX143" fmla="*/ 349525 w 826822"/>
              <a:gd name="connsiteY143" fmla="*/ 1407164 h 3671652"/>
              <a:gd name="connsiteX144" fmla="*/ 339632 w 826822"/>
              <a:gd name="connsiteY144" fmla="*/ 1398920 h 3671652"/>
              <a:gd name="connsiteX145" fmla="*/ 82435 w 826822"/>
              <a:gd name="connsiteY145" fmla="*/ 959542 h 3671652"/>
              <a:gd name="connsiteX146" fmla="*/ 339633 w 826822"/>
              <a:gd name="connsiteY146" fmla="*/ 505326 h 3671652"/>
              <a:gd name="connsiteX147" fmla="*/ 347877 w 826822"/>
              <a:gd name="connsiteY147" fmla="*/ 495433 h 3671652"/>
              <a:gd name="connsiteX148" fmla="*/ 356119 w 826822"/>
              <a:gd name="connsiteY148" fmla="*/ 485541 h 3671652"/>
              <a:gd name="connsiteX149" fmla="*/ 372606 w 826822"/>
              <a:gd name="connsiteY149" fmla="*/ 467406 h 3671652"/>
              <a:gd name="connsiteX150" fmla="*/ 436905 w 826822"/>
              <a:gd name="connsiteY150" fmla="*/ 394038 h 3671652"/>
              <a:gd name="connsiteX151" fmla="*/ 445149 w 826822"/>
              <a:gd name="connsiteY151" fmla="*/ 384146 h 3671652"/>
              <a:gd name="connsiteX152" fmla="*/ 453392 w 826822"/>
              <a:gd name="connsiteY152" fmla="*/ 374254 h 3671652"/>
              <a:gd name="connsiteX153" fmla="*/ 74191 w 826822"/>
              <a:gd name="connsiteY153" fmla="*/ 0 h 3671652"/>
              <a:gd name="connsiteX154" fmla="*/ 217628 w 826822"/>
              <a:gd name="connsiteY154" fmla="*/ 0 h 3671652"/>
              <a:gd name="connsiteX155" fmla="*/ 244008 w 826822"/>
              <a:gd name="connsiteY155" fmla="*/ 185478 h 3671652"/>
              <a:gd name="connsiteX156" fmla="*/ 416297 w 826822"/>
              <a:gd name="connsiteY156" fmla="*/ 375903 h 3671652"/>
              <a:gd name="connsiteX157" fmla="*/ 349524 w 826822"/>
              <a:gd name="connsiteY157" fmla="*/ 452567 h 3671652"/>
              <a:gd name="connsiteX158" fmla="*/ 336334 w 826822"/>
              <a:gd name="connsiteY158" fmla="*/ 468230 h 3671652"/>
              <a:gd name="connsiteX159" fmla="*/ 136842 w 826822"/>
              <a:gd name="connsiteY159" fmla="*/ 248953 h 3671652"/>
              <a:gd name="connsiteX160" fmla="*/ 74191 w 826822"/>
              <a:gd name="connsiteY160" fmla="*/ 0 h 367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826822" h="3671652">
                <a:moveTo>
                  <a:pt x="189536" y="3340572"/>
                </a:moveTo>
                <a:cubicBezTo>
                  <a:pt x="225202" y="3306414"/>
                  <a:pt x="263586" y="3272872"/>
                  <a:pt x="302537" y="3239692"/>
                </a:cubicBezTo>
                <a:cubicBezTo>
                  <a:pt x="324793" y="3258652"/>
                  <a:pt x="347876" y="3277612"/>
                  <a:pt x="371781" y="3296572"/>
                </a:cubicBezTo>
                <a:cubicBezTo>
                  <a:pt x="380025" y="3303991"/>
                  <a:pt x="389093" y="3310586"/>
                  <a:pt x="397337" y="3318005"/>
                </a:cubicBezTo>
                <a:cubicBezTo>
                  <a:pt x="254723" y="3440010"/>
                  <a:pt x="129423" y="3556243"/>
                  <a:pt x="129423" y="3671652"/>
                </a:cubicBezTo>
                <a:lnTo>
                  <a:pt x="1" y="3671652"/>
                </a:lnTo>
                <a:cubicBezTo>
                  <a:pt x="1" y="3551090"/>
                  <a:pt x="82538" y="3443050"/>
                  <a:pt x="189536" y="3340572"/>
                </a:cubicBezTo>
                <a:close/>
                <a:moveTo>
                  <a:pt x="135194" y="2801963"/>
                </a:moveTo>
                <a:cubicBezTo>
                  <a:pt x="140139" y="2825046"/>
                  <a:pt x="149208" y="2848127"/>
                  <a:pt x="161573" y="2871208"/>
                </a:cubicBezTo>
                <a:cubicBezTo>
                  <a:pt x="171465" y="2890170"/>
                  <a:pt x="184654" y="2909953"/>
                  <a:pt x="198669" y="2928913"/>
                </a:cubicBezTo>
                <a:cubicBezTo>
                  <a:pt x="201967" y="2933859"/>
                  <a:pt x="206088" y="2938805"/>
                  <a:pt x="210209" y="2943752"/>
                </a:cubicBezTo>
                <a:lnTo>
                  <a:pt x="614141" y="2943752"/>
                </a:lnTo>
                <a:cubicBezTo>
                  <a:pt x="617438" y="2938805"/>
                  <a:pt x="621560" y="2933859"/>
                  <a:pt x="624857" y="2928913"/>
                </a:cubicBezTo>
                <a:cubicBezTo>
                  <a:pt x="638871" y="2909953"/>
                  <a:pt x="650412" y="2890993"/>
                  <a:pt x="659479" y="2871208"/>
                </a:cubicBezTo>
                <a:cubicBezTo>
                  <a:pt x="670196" y="2848127"/>
                  <a:pt x="678439" y="2825045"/>
                  <a:pt x="683386" y="2801964"/>
                </a:cubicBezTo>
                <a:close/>
                <a:moveTo>
                  <a:pt x="190425" y="2599174"/>
                </a:moveTo>
                <a:cubicBezTo>
                  <a:pt x="178885" y="2614836"/>
                  <a:pt x="168168" y="2631323"/>
                  <a:pt x="159100" y="2647810"/>
                </a:cubicBezTo>
                <a:cubicBezTo>
                  <a:pt x="144261" y="2674190"/>
                  <a:pt x="135194" y="2702217"/>
                  <a:pt x="131072" y="2730245"/>
                </a:cubicBezTo>
                <a:cubicBezTo>
                  <a:pt x="131072" y="2733543"/>
                  <a:pt x="130248" y="2736839"/>
                  <a:pt x="130248" y="2740137"/>
                </a:cubicBezTo>
                <a:lnTo>
                  <a:pt x="684211" y="2740137"/>
                </a:lnTo>
                <a:cubicBezTo>
                  <a:pt x="683386" y="2736839"/>
                  <a:pt x="683386" y="2733543"/>
                  <a:pt x="682562" y="2730245"/>
                </a:cubicBezTo>
                <a:cubicBezTo>
                  <a:pt x="676791" y="2703042"/>
                  <a:pt x="666075" y="2675014"/>
                  <a:pt x="651237" y="2647810"/>
                </a:cubicBezTo>
                <a:cubicBezTo>
                  <a:pt x="642169" y="2631323"/>
                  <a:pt x="631452" y="2615660"/>
                  <a:pt x="619911" y="2599173"/>
                </a:cubicBezTo>
                <a:close/>
                <a:moveTo>
                  <a:pt x="212682" y="1004057"/>
                </a:moveTo>
                <a:cubicBezTo>
                  <a:pt x="215980" y="1029612"/>
                  <a:pt x="221750" y="1054343"/>
                  <a:pt x="230818" y="1078248"/>
                </a:cubicBezTo>
                <a:cubicBezTo>
                  <a:pt x="238238" y="1098033"/>
                  <a:pt x="248129" y="1117818"/>
                  <a:pt x="258846" y="1135953"/>
                </a:cubicBezTo>
                <a:cubicBezTo>
                  <a:pt x="259671" y="1136777"/>
                  <a:pt x="259671" y="1136777"/>
                  <a:pt x="260494" y="1137602"/>
                </a:cubicBezTo>
                <a:lnTo>
                  <a:pt x="646290" y="1137602"/>
                </a:lnTo>
                <a:cubicBezTo>
                  <a:pt x="646290" y="1136777"/>
                  <a:pt x="647115" y="1136777"/>
                  <a:pt x="647115" y="1135953"/>
                </a:cubicBezTo>
                <a:cubicBezTo>
                  <a:pt x="657831" y="1117818"/>
                  <a:pt x="667723" y="1098033"/>
                  <a:pt x="675143" y="1078248"/>
                </a:cubicBezTo>
                <a:cubicBezTo>
                  <a:pt x="684211" y="1055167"/>
                  <a:pt x="690805" y="1029612"/>
                  <a:pt x="694103" y="1004057"/>
                </a:cubicBezTo>
                <a:close/>
                <a:moveTo>
                  <a:pt x="259670" y="811159"/>
                </a:moveTo>
                <a:cubicBezTo>
                  <a:pt x="253075" y="823525"/>
                  <a:pt x="246481" y="835065"/>
                  <a:pt x="240710" y="846607"/>
                </a:cubicBezTo>
                <a:cubicBezTo>
                  <a:pt x="226696" y="874635"/>
                  <a:pt x="216804" y="902662"/>
                  <a:pt x="212683" y="929041"/>
                </a:cubicBezTo>
                <a:cubicBezTo>
                  <a:pt x="211858" y="934812"/>
                  <a:pt x="211034" y="940582"/>
                  <a:pt x="210210" y="945528"/>
                </a:cubicBezTo>
                <a:lnTo>
                  <a:pt x="696576" y="945528"/>
                </a:lnTo>
                <a:cubicBezTo>
                  <a:pt x="696576" y="939758"/>
                  <a:pt x="695752" y="934811"/>
                  <a:pt x="694927" y="929041"/>
                </a:cubicBezTo>
                <a:cubicBezTo>
                  <a:pt x="690805" y="901838"/>
                  <a:pt x="681737" y="873810"/>
                  <a:pt x="669372" y="846606"/>
                </a:cubicBezTo>
                <a:cubicBezTo>
                  <a:pt x="664426" y="834241"/>
                  <a:pt x="657832" y="822700"/>
                  <a:pt x="651236" y="811159"/>
                </a:cubicBezTo>
                <a:close/>
                <a:moveTo>
                  <a:pt x="520365" y="292702"/>
                </a:moveTo>
                <a:lnTo>
                  <a:pt x="610158" y="382495"/>
                </a:lnTo>
                <a:lnTo>
                  <a:pt x="540773" y="463284"/>
                </a:lnTo>
                <a:cubicBezTo>
                  <a:pt x="538300" y="466581"/>
                  <a:pt x="535004" y="469878"/>
                  <a:pt x="532529" y="473176"/>
                </a:cubicBezTo>
                <a:cubicBezTo>
                  <a:pt x="530057" y="476473"/>
                  <a:pt x="526760" y="479771"/>
                  <a:pt x="524287" y="483068"/>
                </a:cubicBezTo>
                <a:cubicBezTo>
                  <a:pt x="506975" y="502852"/>
                  <a:pt x="489664" y="522637"/>
                  <a:pt x="472353" y="542421"/>
                </a:cubicBezTo>
                <a:cubicBezTo>
                  <a:pt x="462460" y="553137"/>
                  <a:pt x="452569" y="563854"/>
                  <a:pt x="443500" y="574571"/>
                </a:cubicBezTo>
                <a:cubicBezTo>
                  <a:pt x="441027" y="577869"/>
                  <a:pt x="437730" y="581166"/>
                  <a:pt x="435257" y="584463"/>
                </a:cubicBezTo>
                <a:cubicBezTo>
                  <a:pt x="432783" y="587761"/>
                  <a:pt x="429486" y="591058"/>
                  <a:pt x="427013" y="594355"/>
                </a:cubicBezTo>
                <a:cubicBezTo>
                  <a:pt x="378377" y="649587"/>
                  <a:pt x="333862" y="703994"/>
                  <a:pt x="296766" y="755928"/>
                </a:cubicBezTo>
                <a:lnTo>
                  <a:pt x="613316" y="755928"/>
                </a:lnTo>
                <a:cubicBezTo>
                  <a:pt x="572099" y="701520"/>
                  <a:pt x="520165" y="647938"/>
                  <a:pt x="464109" y="592707"/>
                </a:cubicBezTo>
                <a:cubicBezTo>
                  <a:pt x="474826" y="581165"/>
                  <a:pt x="484718" y="568801"/>
                  <a:pt x="495435" y="557259"/>
                </a:cubicBezTo>
                <a:cubicBezTo>
                  <a:pt x="511922" y="538299"/>
                  <a:pt x="528408" y="519340"/>
                  <a:pt x="544895" y="500379"/>
                </a:cubicBezTo>
                <a:cubicBezTo>
                  <a:pt x="695752" y="646289"/>
                  <a:pt x="826823" y="789726"/>
                  <a:pt x="826822" y="962839"/>
                </a:cubicBezTo>
                <a:cubicBezTo>
                  <a:pt x="826823" y="1153264"/>
                  <a:pt x="708941" y="1288458"/>
                  <a:pt x="573748" y="1403042"/>
                </a:cubicBezTo>
                <a:cubicBezTo>
                  <a:pt x="554787" y="1387380"/>
                  <a:pt x="536651" y="1372542"/>
                  <a:pt x="517692" y="1357703"/>
                </a:cubicBezTo>
                <a:cubicBezTo>
                  <a:pt x="504502" y="1346987"/>
                  <a:pt x="490489" y="1336270"/>
                  <a:pt x="477299" y="1325553"/>
                </a:cubicBezTo>
                <a:cubicBezTo>
                  <a:pt x="525111" y="1285160"/>
                  <a:pt x="570450" y="1242294"/>
                  <a:pt x="606721" y="1196955"/>
                </a:cubicBezTo>
                <a:lnTo>
                  <a:pt x="302536" y="1196955"/>
                </a:lnTo>
                <a:cubicBezTo>
                  <a:pt x="340457" y="1242294"/>
                  <a:pt x="387445" y="1284336"/>
                  <a:pt x="436905" y="1325554"/>
                </a:cubicBezTo>
                <a:cubicBezTo>
                  <a:pt x="440203" y="1328026"/>
                  <a:pt x="443500" y="1331324"/>
                  <a:pt x="446798" y="1333796"/>
                </a:cubicBezTo>
                <a:cubicBezTo>
                  <a:pt x="450095" y="1336271"/>
                  <a:pt x="453392" y="1339567"/>
                  <a:pt x="456690" y="1342040"/>
                </a:cubicBezTo>
                <a:cubicBezTo>
                  <a:pt x="470704" y="1352757"/>
                  <a:pt x="484718" y="1364297"/>
                  <a:pt x="498732" y="1375838"/>
                </a:cubicBezTo>
                <a:cubicBezTo>
                  <a:pt x="516867" y="1390677"/>
                  <a:pt x="535003" y="1404691"/>
                  <a:pt x="553139" y="1419529"/>
                </a:cubicBezTo>
                <a:cubicBezTo>
                  <a:pt x="556436" y="1422002"/>
                  <a:pt x="559733" y="1425299"/>
                  <a:pt x="563031" y="1427773"/>
                </a:cubicBezTo>
                <a:cubicBezTo>
                  <a:pt x="566328" y="1430245"/>
                  <a:pt x="569626" y="1433543"/>
                  <a:pt x="572924" y="1436016"/>
                </a:cubicBezTo>
                <a:cubicBezTo>
                  <a:pt x="670197" y="1517627"/>
                  <a:pt x="759226" y="1606656"/>
                  <a:pt x="796322" y="1723714"/>
                </a:cubicBezTo>
                <a:lnTo>
                  <a:pt x="659479" y="1723714"/>
                </a:lnTo>
                <a:cubicBezTo>
                  <a:pt x="655358" y="1713822"/>
                  <a:pt x="650412" y="1703930"/>
                  <a:pt x="644642" y="1694037"/>
                </a:cubicBezTo>
                <a:lnTo>
                  <a:pt x="235764" y="1694037"/>
                </a:lnTo>
                <a:cubicBezTo>
                  <a:pt x="228345" y="1705579"/>
                  <a:pt x="220926" y="1716295"/>
                  <a:pt x="215155" y="1727836"/>
                </a:cubicBezTo>
                <a:cubicBezTo>
                  <a:pt x="201967" y="1754215"/>
                  <a:pt x="193723" y="1781419"/>
                  <a:pt x="193722" y="1810271"/>
                </a:cubicBezTo>
                <a:cubicBezTo>
                  <a:pt x="193723" y="1816041"/>
                  <a:pt x="194547" y="1822636"/>
                  <a:pt x="194546" y="1828407"/>
                </a:cubicBezTo>
                <a:lnTo>
                  <a:pt x="471528" y="1828406"/>
                </a:lnTo>
                <a:lnTo>
                  <a:pt x="471529" y="1886111"/>
                </a:lnTo>
                <a:lnTo>
                  <a:pt x="201966" y="1886111"/>
                </a:lnTo>
                <a:cubicBezTo>
                  <a:pt x="206912" y="1907544"/>
                  <a:pt x="214331" y="1928977"/>
                  <a:pt x="222574" y="1950411"/>
                </a:cubicBezTo>
                <a:cubicBezTo>
                  <a:pt x="229994" y="1970195"/>
                  <a:pt x="239885" y="1989155"/>
                  <a:pt x="250602" y="2008115"/>
                </a:cubicBezTo>
                <a:cubicBezTo>
                  <a:pt x="253076" y="2011412"/>
                  <a:pt x="255549" y="2015534"/>
                  <a:pt x="258021" y="2019656"/>
                </a:cubicBezTo>
                <a:lnTo>
                  <a:pt x="626506" y="2019656"/>
                </a:lnTo>
                <a:cubicBezTo>
                  <a:pt x="628979" y="2016358"/>
                  <a:pt x="631452" y="2012236"/>
                  <a:pt x="633925" y="2008115"/>
                </a:cubicBezTo>
                <a:cubicBezTo>
                  <a:pt x="638046" y="2000696"/>
                  <a:pt x="642168" y="1994101"/>
                  <a:pt x="646290" y="1986682"/>
                </a:cubicBezTo>
                <a:lnTo>
                  <a:pt x="786429" y="1986682"/>
                </a:lnTo>
                <a:cubicBezTo>
                  <a:pt x="739442" y="2103739"/>
                  <a:pt x="640520" y="2202661"/>
                  <a:pt x="535003" y="2291691"/>
                </a:cubicBezTo>
                <a:cubicBezTo>
                  <a:pt x="531705" y="2294164"/>
                  <a:pt x="528408" y="2297462"/>
                  <a:pt x="525111" y="2299934"/>
                </a:cubicBezTo>
                <a:cubicBezTo>
                  <a:pt x="521813" y="2302408"/>
                  <a:pt x="518516" y="2305705"/>
                  <a:pt x="515219" y="2308178"/>
                </a:cubicBezTo>
                <a:cubicBezTo>
                  <a:pt x="488016" y="2330435"/>
                  <a:pt x="460812" y="2351868"/>
                  <a:pt x="434432" y="2373302"/>
                </a:cubicBezTo>
                <a:cubicBezTo>
                  <a:pt x="428662" y="2377424"/>
                  <a:pt x="423716" y="2381546"/>
                  <a:pt x="418770" y="2385667"/>
                </a:cubicBezTo>
                <a:cubicBezTo>
                  <a:pt x="414648" y="2388140"/>
                  <a:pt x="411351" y="2391437"/>
                  <a:pt x="408053" y="2393910"/>
                </a:cubicBezTo>
                <a:cubicBezTo>
                  <a:pt x="404756" y="2397208"/>
                  <a:pt x="401458" y="2399681"/>
                  <a:pt x="397337" y="2401329"/>
                </a:cubicBezTo>
                <a:cubicBezTo>
                  <a:pt x="341281" y="2447493"/>
                  <a:pt x="287698" y="2492008"/>
                  <a:pt x="243183" y="2537347"/>
                </a:cubicBezTo>
                <a:lnTo>
                  <a:pt x="571274" y="2537346"/>
                </a:lnTo>
                <a:cubicBezTo>
                  <a:pt x="532529" y="2492832"/>
                  <a:pt x="486367" y="2448317"/>
                  <a:pt x="438554" y="2402978"/>
                </a:cubicBezTo>
                <a:cubicBezTo>
                  <a:pt x="443500" y="2399681"/>
                  <a:pt x="448446" y="2395559"/>
                  <a:pt x="453392" y="2391437"/>
                </a:cubicBezTo>
                <a:cubicBezTo>
                  <a:pt x="479772" y="2370004"/>
                  <a:pt x="506975" y="2347747"/>
                  <a:pt x="534179" y="2325489"/>
                </a:cubicBezTo>
                <a:cubicBezTo>
                  <a:pt x="680913" y="2465629"/>
                  <a:pt x="815282" y="2599173"/>
                  <a:pt x="815282" y="2764044"/>
                </a:cubicBezTo>
                <a:cubicBezTo>
                  <a:pt x="815282" y="2930562"/>
                  <a:pt x="682561" y="3070702"/>
                  <a:pt x="531706" y="3202597"/>
                </a:cubicBezTo>
                <a:cubicBezTo>
                  <a:pt x="520165" y="3192705"/>
                  <a:pt x="508624" y="3183637"/>
                  <a:pt x="497083" y="3173745"/>
                </a:cubicBezTo>
                <a:cubicBezTo>
                  <a:pt x="477299" y="3157258"/>
                  <a:pt x="456690" y="3140771"/>
                  <a:pt x="436906" y="3124284"/>
                </a:cubicBezTo>
                <a:cubicBezTo>
                  <a:pt x="482245" y="3084715"/>
                  <a:pt x="525111" y="3044322"/>
                  <a:pt x="563031" y="3003929"/>
                </a:cubicBezTo>
                <a:lnTo>
                  <a:pt x="264616" y="3003929"/>
                </a:lnTo>
                <a:cubicBezTo>
                  <a:pt x="304185" y="3044322"/>
                  <a:pt x="349524" y="3084715"/>
                  <a:pt x="396512" y="3124284"/>
                </a:cubicBezTo>
                <a:cubicBezTo>
                  <a:pt x="399810" y="3126757"/>
                  <a:pt x="403107" y="3130055"/>
                  <a:pt x="406404" y="3132528"/>
                </a:cubicBezTo>
                <a:cubicBezTo>
                  <a:pt x="409702" y="3135000"/>
                  <a:pt x="412999" y="3138298"/>
                  <a:pt x="416297" y="3140771"/>
                </a:cubicBezTo>
                <a:cubicBezTo>
                  <a:pt x="436081" y="3158082"/>
                  <a:pt x="456690" y="3175393"/>
                  <a:pt x="477298" y="3191881"/>
                </a:cubicBezTo>
                <a:cubicBezTo>
                  <a:pt x="488840" y="3200949"/>
                  <a:pt x="499556" y="3210841"/>
                  <a:pt x="511097" y="3219909"/>
                </a:cubicBezTo>
                <a:cubicBezTo>
                  <a:pt x="514394" y="3222382"/>
                  <a:pt x="517691" y="3225679"/>
                  <a:pt x="520989" y="3228152"/>
                </a:cubicBezTo>
                <a:cubicBezTo>
                  <a:pt x="524287" y="3230626"/>
                  <a:pt x="527584" y="3233922"/>
                  <a:pt x="530881" y="3236396"/>
                </a:cubicBezTo>
                <a:cubicBezTo>
                  <a:pt x="571068" y="3269989"/>
                  <a:pt x="610585" y="3303890"/>
                  <a:pt x="647256" y="3338345"/>
                </a:cubicBezTo>
                <a:lnTo>
                  <a:pt x="655663" y="3347259"/>
                </a:lnTo>
                <a:lnTo>
                  <a:pt x="568132" y="3434790"/>
                </a:lnTo>
                <a:lnTo>
                  <a:pt x="539395" y="3405697"/>
                </a:lnTo>
                <a:cubicBezTo>
                  <a:pt x="506820" y="3375866"/>
                  <a:pt x="471734" y="3346034"/>
                  <a:pt x="436081" y="3316357"/>
                </a:cubicBezTo>
                <a:cubicBezTo>
                  <a:pt x="432784" y="3313884"/>
                  <a:pt x="429487" y="3310587"/>
                  <a:pt x="426189" y="3308114"/>
                </a:cubicBezTo>
                <a:cubicBezTo>
                  <a:pt x="422891" y="3305641"/>
                  <a:pt x="419594" y="3302344"/>
                  <a:pt x="416297" y="3299871"/>
                </a:cubicBezTo>
                <a:cubicBezTo>
                  <a:pt x="407229" y="3292451"/>
                  <a:pt x="398161" y="3285032"/>
                  <a:pt x="389093" y="3277613"/>
                </a:cubicBezTo>
                <a:cubicBezTo>
                  <a:pt x="366836" y="3259478"/>
                  <a:pt x="343753" y="3240518"/>
                  <a:pt x="321497" y="3221557"/>
                </a:cubicBezTo>
                <a:cubicBezTo>
                  <a:pt x="318199" y="3219084"/>
                  <a:pt x="314902" y="3215787"/>
                  <a:pt x="311604" y="3213314"/>
                </a:cubicBezTo>
                <a:cubicBezTo>
                  <a:pt x="308307" y="3210841"/>
                  <a:pt x="305009" y="3207543"/>
                  <a:pt x="301712" y="3205071"/>
                </a:cubicBezTo>
                <a:cubicBezTo>
                  <a:pt x="141788" y="3069053"/>
                  <a:pt x="0" y="2926440"/>
                  <a:pt x="0" y="2756624"/>
                </a:cubicBezTo>
                <a:cubicBezTo>
                  <a:pt x="1" y="2580213"/>
                  <a:pt x="151681" y="2445020"/>
                  <a:pt x="311604" y="2314772"/>
                </a:cubicBezTo>
                <a:cubicBezTo>
                  <a:pt x="314902" y="2312300"/>
                  <a:pt x="318199" y="2309002"/>
                  <a:pt x="321496" y="2306529"/>
                </a:cubicBezTo>
                <a:cubicBezTo>
                  <a:pt x="324794" y="2304056"/>
                  <a:pt x="328091" y="2300759"/>
                  <a:pt x="331389" y="2298285"/>
                </a:cubicBezTo>
                <a:cubicBezTo>
                  <a:pt x="337159" y="2293340"/>
                  <a:pt x="342930" y="2289218"/>
                  <a:pt x="348700" y="2284272"/>
                </a:cubicBezTo>
                <a:cubicBezTo>
                  <a:pt x="375079" y="2263663"/>
                  <a:pt x="402282" y="2242230"/>
                  <a:pt x="427838" y="2220797"/>
                </a:cubicBezTo>
                <a:cubicBezTo>
                  <a:pt x="431135" y="2218324"/>
                  <a:pt x="434432" y="2215027"/>
                  <a:pt x="437730" y="2212553"/>
                </a:cubicBezTo>
                <a:cubicBezTo>
                  <a:pt x="441027" y="2210081"/>
                  <a:pt x="444325" y="2206783"/>
                  <a:pt x="447622" y="2204310"/>
                </a:cubicBezTo>
                <a:cubicBezTo>
                  <a:pt x="497083" y="2162268"/>
                  <a:pt x="544071" y="2119402"/>
                  <a:pt x="582815" y="2074887"/>
                </a:cubicBezTo>
                <a:lnTo>
                  <a:pt x="297591" y="2074887"/>
                </a:lnTo>
                <a:cubicBezTo>
                  <a:pt x="329740" y="2118578"/>
                  <a:pt x="368485" y="2161444"/>
                  <a:pt x="408878" y="2202661"/>
                </a:cubicBezTo>
                <a:cubicBezTo>
                  <a:pt x="382499" y="2224094"/>
                  <a:pt x="356119" y="2244703"/>
                  <a:pt x="329740" y="2266136"/>
                </a:cubicBezTo>
                <a:cubicBezTo>
                  <a:pt x="323970" y="2271082"/>
                  <a:pt x="318199" y="2275204"/>
                  <a:pt x="312429" y="2280150"/>
                </a:cubicBezTo>
                <a:cubicBezTo>
                  <a:pt x="181357" y="2146606"/>
                  <a:pt x="64300" y="1994925"/>
                  <a:pt x="64300" y="1806974"/>
                </a:cubicBezTo>
                <a:cubicBezTo>
                  <a:pt x="64300" y="1651996"/>
                  <a:pt x="192898" y="1543181"/>
                  <a:pt x="337159" y="1431070"/>
                </a:cubicBezTo>
                <a:cubicBezTo>
                  <a:pt x="356119" y="1446733"/>
                  <a:pt x="375079" y="1462395"/>
                  <a:pt x="394039" y="1477234"/>
                </a:cubicBezTo>
                <a:cubicBezTo>
                  <a:pt x="408053" y="1487950"/>
                  <a:pt x="421243" y="1498667"/>
                  <a:pt x="434432" y="1509383"/>
                </a:cubicBezTo>
                <a:cubicBezTo>
                  <a:pt x="379201" y="1552250"/>
                  <a:pt x="328091" y="1592642"/>
                  <a:pt x="286874" y="1633036"/>
                </a:cubicBezTo>
                <a:lnTo>
                  <a:pt x="605897" y="1633036"/>
                </a:lnTo>
                <a:cubicBezTo>
                  <a:pt x="570450" y="1590994"/>
                  <a:pt x="525935" y="1550601"/>
                  <a:pt x="477298" y="1510208"/>
                </a:cubicBezTo>
                <a:cubicBezTo>
                  <a:pt x="474001" y="1507734"/>
                  <a:pt x="470704" y="1504437"/>
                  <a:pt x="467407" y="1501964"/>
                </a:cubicBezTo>
                <a:cubicBezTo>
                  <a:pt x="463285" y="1499491"/>
                  <a:pt x="459987" y="1496194"/>
                  <a:pt x="456690" y="1493721"/>
                </a:cubicBezTo>
                <a:cubicBezTo>
                  <a:pt x="442676" y="1482179"/>
                  <a:pt x="428662" y="1470639"/>
                  <a:pt x="413824" y="1459098"/>
                </a:cubicBezTo>
                <a:cubicBezTo>
                  <a:pt x="395688" y="1445084"/>
                  <a:pt x="377552" y="1430246"/>
                  <a:pt x="359417" y="1415408"/>
                </a:cubicBezTo>
                <a:cubicBezTo>
                  <a:pt x="356119" y="1412935"/>
                  <a:pt x="352822" y="1409637"/>
                  <a:pt x="349525" y="1407164"/>
                </a:cubicBezTo>
                <a:cubicBezTo>
                  <a:pt x="346228" y="1404691"/>
                  <a:pt x="342930" y="1401393"/>
                  <a:pt x="339632" y="1398920"/>
                </a:cubicBezTo>
                <a:cubicBezTo>
                  <a:pt x="207736" y="1288458"/>
                  <a:pt x="82435" y="1157386"/>
                  <a:pt x="82435" y="959542"/>
                </a:cubicBezTo>
                <a:cubicBezTo>
                  <a:pt x="82435" y="810335"/>
                  <a:pt x="203614" y="661952"/>
                  <a:pt x="339633" y="505326"/>
                </a:cubicBezTo>
                <a:cubicBezTo>
                  <a:pt x="342105" y="502028"/>
                  <a:pt x="344578" y="498731"/>
                  <a:pt x="347877" y="495433"/>
                </a:cubicBezTo>
                <a:cubicBezTo>
                  <a:pt x="350349" y="492136"/>
                  <a:pt x="352822" y="488839"/>
                  <a:pt x="356119" y="485541"/>
                </a:cubicBezTo>
                <a:cubicBezTo>
                  <a:pt x="361890" y="479771"/>
                  <a:pt x="366836" y="474000"/>
                  <a:pt x="372606" y="467406"/>
                </a:cubicBezTo>
                <a:cubicBezTo>
                  <a:pt x="394039" y="443499"/>
                  <a:pt x="415472" y="418768"/>
                  <a:pt x="436905" y="394038"/>
                </a:cubicBezTo>
                <a:cubicBezTo>
                  <a:pt x="439379" y="390741"/>
                  <a:pt x="442676" y="387443"/>
                  <a:pt x="445149" y="384146"/>
                </a:cubicBezTo>
                <a:cubicBezTo>
                  <a:pt x="447622" y="380849"/>
                  <a:pt x="450920" y="377551"/>
                  <a:pt x="453392" y="374254"/>
                </a:cubicBezTo>
                <a:close/>
                <a:moveTo>
                  <a:pt x="74191" y="0"/>
                </a:moveTo>
                <a:lnTo>
                  <a:pt x="217628" y="0"/>
                </a:lnTo>
                <a:cubicBezTo>
                  <a:pt x="211033" y="62650"/>
                  <a:pt x="217628" y="125300"/>
                  <a:pt x="244008" y="185478"/>
                </a:cubicBezTo>
                <a:cubicBezTo>
                  <a:pt x="276157" y="258846"/>
                  <a:pt x="352821" y="314077"/>
                  <a:pt x="416297" y="375903"/>
                </a:cubicBezTo>
                <a:cubicBezTo>
                  <a:pt x="394038" y="401458"/>
                  <a:pt x="371781" y="427013"/>
                  <a:pt x="349524" y="452567"/>
                </a:cubicBezTo>
                <a:cubicBezTo>
                  <a:pt x="345402" y="457514"/>
                  <a:pt x="340456" y="463284"/>
                  <a:pt x="336334" y="468230"/>
                </a:cubicBezTo>
                <a:cubicBezTo>
                  <a:pt x="264616" y="398985"/>
                  <a:pt x="182181" y="333037"/>
                  <a:pt x="136842" y="248953"/>
                </a:cubicBezTo>
                <a:cubicBezTo>
                  <a:pt x="90678" y="163221"/>
                  <a:pt x="73367" y="79138"/>
                  <a:pt x="74191" y="0"/>
                </a:cubicBezTo>
                <a:close/>
              </a:path>
            </a:pathLst>
          </a:custGeom>
          <a:solidFill>
            <a:schemeClr val="accent3">
              <a:alpha val="24000"/>
            </a:schemeClr>
          </a:solidFill>
          <a:ln w="15387" cap="flat">
            <a:noFill/>
            <a:prstDash val="solid"/>
            <a:miter/>
          </a:ln>
        </p:spPr>
        <p:txBody>
          <a:bodyPr wrap="square" rtlCol="0" anchor="ctr">
            <a:noAutofit/>
          </a:bodyPr>
          <a:lstStyle/>
          <a:p>
            <a:endParaRPr lang="en-US" sz="1350"/>
          </a:p>
        </p:txBody>
      </p:sp>
      <p:sp>
        <p:nvSpPr>
          <p:cNvPr id="39" name="Freeform: Shape 38">
            <a:extLst>
              <a:ext uri="{FF2B5EF4-FFF2-40B4-BE49-F238E27FC236}">
                <a16:creationId xmlns:a16="http://schemas.microsoft.com/office/drawing/2014/main" id="{A5ADFF98-A988-4C56-849B-E56B01758860}"/>
              </a:ext>
            </a:extLst>
          </p:cNvPr>
          <p:cNvSpPr/>
          <p:nvPr userDrawn="1"/>
        </p:nvSpPr>
        <p:spPr>
          <a:xfrm rot="3042850">
            <a:off x="813501" y="-890479"/>
            <a:ext cx="1169612" cy="4171630"/>
          </a:xfrm>
          <a:custGeom>
            <a:avLst/>
            <a:gdLst>
              <a:gd name="connsiteX0" fmla="*/ 324707 w 1169612"/>
              <a:gd name="connsiteY0" fmla="*/ 4587477 h 5100012"/>
              <a:gd name="connsiteX1" fmla="*/ 420418 w 1169612"/>
              <a:gd name="connsiteY1" fmla="*/ 4502032 h 5100012"/>
              <a:gd name="connsiteX2" fmla="*/ 516645 w 1169612"/>
              <a:gd name="connsiteY2" fmla="*/ 4581075 h 5100012"/>
              <a:gd name="connsiteX3" fmla="*/ 552157 w 1169612"/>
              <a:gd name="connsiteY3" fmla="*/ 4610860 h 5100012"/>
              <a:gd name="connsiteX4" fmla="*/ 444014 w 1169612"/>
              <a:gd name="connsiteY4" fmla="*/ 4706784 h 5100012"/>
              <a:gd name="connsiteX5" fmla="*/ 187871 w 1169612"/>
              <a:gd name="connsiteY5" fmla="*/ 3893742 h 5100012"/>
              <a:gd name="connsiteX6" fmla="*/ 224529 w 1169612"/>
              <a:gd name="connsiteY6" fmla="*/ 3989969 h 5100012"/>
              <a:gd name="connsiteX7" fmla="*/ 276079 w 1169612"/>
              <a:gd name="connsiteY7" fmla="*/ 4070158 h 5100012"/>
              <a:gd name="connsiteX8" fmla="*/ 292116 w 1169612"/>
              <a:gd name="connsiteY8" fmla="*/ 4090778 h 5100012"/>
              <a:gd name="connsiteX9" fmla="*/ 853439 w 1169612"/>
              <a:gd name="connsiteY9" fmla="*/ 4090778 h 5100012"/>
              <a:gd name="connsiteX10" fmla="*/ 868331 w 1169612"/>
              <a:gd name="connsiteY10" fmla="*/ 4070158 h 5100012"/>
              <a:gd name="connsiteX11" fmla="*/ 916444 w 1169612"/>
              <a:gd name="connsiteY11" fmla="*/ 3989969 h 5100012"/>
              <a:gd name="connsiteX12" fmla="*/ 949666 w 1169612"/>
              <a:gd name="connsiteY12" fmla="*/ 3893742 h 5100012"/>
              <a:gd name="connsiteX13" fmla="*/ 264623 w 1169612"/>
              <a:gd name="connsiteY13" fmla="*/ 3611936 h 5100012"/>
              <a:gd name="connsiteX14" fmla="*/ 221092 w 1169612"/>
              <a:gd name="connsiteY14" fmla="*/ 3679523 h 5100012"/>
              <a:gd name="connsiteX15" fmla="*/ 182143 w 1169612"/>
              <a:gd name="connsiteY15" fmla="*/ 3794079 h 5100012"/>
              <a:gd name="connsiteX16" fmla="*/ 180998 w 1169612"/>
              <a:gd name="connsiteY16" fmla="*/ 3807826 h 5100012"/>
              <a:gd name="connsiteX17" fmla="*/ 950811 w 1169612"/>
              <a:gd name="connsiteY17" fmla="*/ 3807826 h 5100012"/>
              <a:gd name="connsiteX18" fmla="*/ 948519 w 1169612"/>
              <a:gd name="connsiteY18" fmla="*/ 3794079 h 5100012"/>
              <a:gd name="connsiteX19" fmla="*/ 904989 w 1169612"/>
              <a:gd name="connsiteY19" fmla="*/ 3679523 h 5100012"/>
              <a:gd name="connsiteX20" fmla="*/ 861458 w 1169612"/>
              <a:gd name="connsiteY20" fmla="*/ 3611936 h 5100012"/>
              <a:gd name="connsiteX21" fmla="*/ 295554 w 1169612"/>
              <a:gd name="connsiteY21" fmla="*/ 1395287 h 5100012"/>
              <a:gd name="connsiteX22" fmla="*/ 320755 w 1169612"/>
              <a:gd name="connsiteY22" fmla="*/ 1498387 h 5100012"/>
              <a:gd name="connsiteX23" fmla="*/ 359704 w 1169612"/>
              <a:gd name="connsiteY23" fmla="*/ 1578575 h 5100012"/>
              <a:gd name="connsiteX24" fmla="*/ 361995 w 1169612"/>
              <a:gd name="connsiteY24" fmla="*/ 1580867 h 5100012"/>
              <a:gd name="connsiteX25" fmla="*/ 898115 w 1169612"/>
              <a:gd name="connsiteY25" fmla="*/ 1580867 h 5100012"/>
              <a:gd name="connsiteX26" fmla="*/ 899261 w 1169612"/>
              <a:gd name="connsiteY26" fmla="*/ 1578575 h 5100012"/>
              <a:gd name="connsiteX27" fmla="*/ 938210 w 1169612"/>
              <a:gd name="connsiteY27" fmla="*/ 1498387 h 5100012"/>
              <a:gd name="connsiteX28" fmla="*/ 964558 w 1169612"/>
              <a:gd name="connsiteY28" fmla="*/ 1395287 h 5100012"/>
              <a:gd name="connsiteX29" fmla="*/ 360850 w 1169612"/>
              <a:gd name="connsiteY29" fmla="*/ 1127227 h 5100012"/>
              <a:gd name="connsiteX30" fmla="*/ 334502 w 1169612"/>
              <a:gd name="connsiteY30" fmla="*/ 1176486 h 5100012"/>
              <a:gd name="connsiteX31" fmla="*/ 295554 w 1169612"/>
              <a:gd name="connsiteY31" fmla="*/ 1291041 h 5100012"/>
              <a:gd name="connsiteX32" fmla="*/ 292116 w 1169612"/>
              <a:gd name="connsiteY32" fmla="*/ 1313952 h 5100012"/>
              <a:gd name="connsiteX33" fmla="*/ 967994 w 1169612"/>
              <a:gd name="connsiteY33" fmla="*/ 1313952 h 5100012"/>
              <a:gd name="connsiteX34" fmla="*/ 965703 w 1169612"/>
              <a:gd name="connsiteY34" fmla="*/ 1291041 h 5100012"/>
              <a:gd name="connsiteX35" fmla="*/ 930191 w 1169612"/>
              <a:gd name="connsiteY35" fmla="*/ 1176486 h 5100012"/>
              <a:gd name="connsiteX36" fmla="*/ 904989 w 1169612"/>
              <a:gd name="connsiteY36" fmla="*/ 1127227 h 5100012"/>
              <a:gd name="connsiteX37" fmla="*/ 842523 w 1169612"/>
              <a:gd name="connsiteY37" fmla="*/ 233449 h 5100012"/>
              <a:gd name="connsiteX38" fmla="*/ 1075972 w 1169612"/>
              <a:gd name="connsiteY38" fmla="*/ 0 h 5100012"/>
              <a:gd name="connsiteX39" fmla="*/ 1087132 w 1169612"/>
              <a:gd name="connsiteY39" fmla="*/ 0 h 5100012"/>
              <a:gd name="connsiteX40" fmla="*/ 981741 w 1169612"/>
              <a:gd name="connsiteY40" fmla="*/ 347104 h 5100012"/>
              <a:gd name="connsiteX41" fmla="*/ 751484 w 1169612"/>
              <a:gd name="connsiteY41" fmla="*/ 643802 h 5100012"/>
              <a:gd name="connsiteX42" fmla="*/ 740028 w 1169612"/>
              <a:gd name="connsiteY42" fmla="*/ 657549 h 5100012"/>
              <a:gd name="connsiteX43" fmla="*/ 728573 w 1169612"/>
              <a:gd name="connsiteY43" fmla="*/ 671296 h 5100012"/>
              <a:gd name="connsiteX44" fmla="*/ 656403 w 1169612"/>
              <a:gd name="connsiteY44" fmla="*/ 753775 h 5100012"/>
              <a:gd name="connsiteX45" fmla="*/ 616308 w 1169612"/>
              <a:gd name="connsiteY45" fmla="*/ 798452 h 5100012"/>
              <a:gd name="connsiteX46" fmla="*/ 604853 w 1169612"/>
              <a:gd name="connsiteY46" fmla="*/ 812199 h 5100012"/>
              <a:gd name="connsiteX47" fmla="*/ 593398 w 1169612"/>
              <a:gd name="connsiteY47" fmla="*/ 825946 h 5100012"/>
              <a:gd name="connsiteX48" fmla="*/ 412400 w 1169612"/>
              <a:gd name="connsiteY48" fmla="*/ 1050475 h 5100012"/>
              <a:gd name="connsiteX49" fmla="*/ 852293 w 1169612"/>
              <a:gd name="connsiteY49" fmla="*/ 1050475 h 5100012"/>
              <a:gd name="connsiteX50" fmla="*/ 644947 w 1169612"/>
              <a:gd name="connsiteY50" fmla="*/ 823655 h 5100012"/>
              <a:gd name="connsiteX51" fmla="*/ 688479 w 1169612"/>
              <a:gd name="connsiteY51" fmla="*/ 774396 h 5100012"/>
              <a:gd name="connsiteX52" fmla="*/ 757212 w 1169612"/>
              <a:gd name="connsiteY52" fmla="*/ 695352 h 5100012"/>
              <a:gd name="connsiteX53" fmla="*/ 1148992 w 1169612"/>
              <a:gd name="connsiteY53" fmla="*/ 1338008 h 5100012"/>
              <a:gd name="connsiteX54" fmla="*/ 797306 w 1169612"/>
              <a:gd name="connsiteY54" fmla="*/ 1949735 h 5100012"/>
              <a:gd name="connsiteX55" fmla="*/ 719408 w 1169612"/>
              <a:gd name="connsiteY55" fmla="*/ 1886730 h 5100012"/>
              <a:gd name="connsiteX56" fmla="*/ 663276 w 1169612"/>
              <a:gd name="connsiteY56" fmla="*/ 1842053 h 5100012"/>
              <a:gd name="connsiteX57" fmla="*/ 843128 w 1169612"/>
              <a:gd name="connsiteY57" fmla="*/ 1663347 h 5100012"/>
              <a:gd name="connsiteX58" fmla="*/ 420419 w 1169612"/>
              <a:gd name="connsiteY58" fmla="*/ 1663347 h 5100012"/>
              <a:gd name="connsiteX59" fmla="*/ 607144 w 1169612"/>
              <a:gd name="connsiteY59" fmla="*/ 1842053 h 5100012"/>
              <a:gd name="connsiteX60" fmla="*/ 620891 w 1169612"/>
              <a:gd name="connsiteY60" fmla="*/ 1853508 h 5100012"/>
              <a:gd name="connsiteX61" fmla="*/ 634638 w 1169612"/>
              <a:gd name="connsiteY61" fmla="*/ 1864964 h 5100012"/>
              <a:gd name="connsiteX62" fmla="*/ 693061 w 1169612"/>
              <a:gd name="connsiteY62" fmla="*/ 1911932 h 5100012"/>
              <a:gd name="connsiteX63" fmla="*/ 768667 w 1169612"/>
              <a:gd name="connsiteY63" fmla="*/ 1972646 h 5100012"/>
              <a:gd name="connsiteX64" fmla="*/ 782414 w 1169612"/>
              <a:gd name="connsiteY64" fmla="*/ 1984102 h 5100012"/>
              <a:gd name="connsiteX65" fmla="*/ 796161 w 1169612"/>
              <a:gd name="connsiteY65" fmla="*/ 1995558 h 5100012"/>
              <a:gd name="connsiteX66" fmla="*/ 1106606 w 1169612"/>
              <a:gd name="connsiteY66" fmla="*/ 2395356 h 5100012"/>
              <a:gd name="connsiteX67" fmla="*/ 916444 w 1169612"/>
              <a:gd name="connsiteY67" fmla="*/ 2395356 h 5100012"/>
              <a:gd name="connsiteX68" fmla="*/ 895824 w 1169612"/>
              <a:gd name="connsiteY68" fmla="*/ 2354116 h 5100012"/>
              <a:gd name="connsiteX69" fmla="*/ 327629 w 1169612"/>
              <a:gd name="connsiteY69" fmla="*/ 2354116 h 5100012"/>
              <a:gd name="connsiteX70" fmla="*/ 298990 w 1169612"/>
              <a:gd name="connsiteY70" fmla="*/ 2401084 h 5100012"/>
              <a:gd name="connsiteX71" fmla="*/ 269206 w 1169612"/>
              <a:gd name="connsiteY71" fmla="*/ 2515639 h 5100012"/>
              <a:gd name="connsiteX72" fmla="*/ 270351 w 1169612"/>
              <a:gd name="connsiteY72" fmla="*/ 2540842 h 5100012"/>
              <a:gd name="connsiteX73" fmla="*/ 655258 w 1169612"/>
              <a:gd name="connsiteY73" fmla="*/ 2540842 h 5100012"/>
              <a:gd name="connsiteX74" fmla="*/ 655258 w 1169612"/>
              <a:gd name="connsiteY74" fmla="*/ 2621031 h 5100012"/>
              <a:gd name="connsiteX75" fmla="*/ 280661 w 1169612"/>
              <a:gd name="connsiteY75" fmla="*/ 2621031 h 5100012"/>
              <a:gd name="connsiteX76" fmla="*/ 309300 w 1169612"/>
              <a:gd name="connsiteY76" fmla="*/ 2710384 h 5100012"/>
              <a:gd name="connsiteX77" fmla="*/ 348249 w 1169612"/>
              <a:gd name="connsiteY77" fmla="*/ 2790573 h 5100012"/>
              <a:gd name="connsiteX78" fmla="*/ 358559 w 1169612"/>
              <a:gd name="connsiteY78" fmla="*/ 2806611 h 5100012"/>
              <a:gd name="connsiteX79" fmla="*/ 870622 w 1169612"/>
              <a:gd name="connsiteY79" fmla="*/ 2806611 h 5100012"/>
              <a:gd name="connsiteX80" fmla="*/ 880932 w 1169612"/>
              <a:gd name="connsiteY80" fmla="*/ 2790573 h 5100012"/>
              <a:gd name="connsiteX81" fmla="*/ 898115 w 1169612"/>
              <a:gd name="connsiteY81" fmla="*/ 2760788 h 5100012"/>
              <a:gd name="connsiteX82" fmla="*/ 1092859 w 1169612"/>
              <a:gd name="connsiteY82" fmla="*/ 2760788 h 5100012"/>
              <a:gd name="connsiteX83" fmla="*/ 743466 w 1169612"/>
              <a:gd name="connsiteY83" fmla="*/ 3184644 h 5100012"/>
              <a:gd name="connsiteX84" fmla="*/ 729719 w 1169612"/>
              <a:gd name="connsiteY84" fmla="*/ 3196099 h 5100012"/>
              <a:gd name="connsiteX85" fmla="*/ 715972 w 1169612"/>
              <a:gd name="connsiteY85" fmla="*/ 3207555 h 5100012"/>
              <a:gd name="connsiteX86" fmla="*/ 603708 w 1169612"/>
              <a:gd name="connsiteY86" fmla="*/ 3298054 h 5100012"/>
              <a:gd name="connsiteX87" fmla="*/ 581942 w 1169612"/>
              <a:gd name="connsiteY87" fmla="*/ 3315237 h 5100012"/>
              <a:gd name="connsiteX88" fmla="*/ 567050 w 1169612"/>
              <a:gd name="connsiteY88" fmla="*/ 3326692 h 5100012"/>
              <a:gd name="connsiteX89" fmla="*/ 552158 w 1169612"/>
              <a:gd name="connsiteY89" fmla="*/ 3337003 h 5100012"/>
              <a:gd name="connsiteX90" fmla="*/ 337939 w 1169612"/>
              <a:gd name="connsiteY90" fmla="*/ 3526019 h 5100012"/>
              <a:gd name="connsiteX91" fmla="*/ 793870 w 1169612"/>
              <a:gd name="connsiteY91" fmla="*/ 3526019 h 5100012"/>
              <a:gd name="connsiteX92" fmla="*/ 609435 w 1169612"/>
              <a:gd name="connsiteY92" fmla="*/ 3339294 h 5100012"/>
              <a:gd name="connsiteX93" fmla="*/ 630055 w 1169612"/>
              <a:gd name="connsiteY93" fmla="*/ 3323256 h 5100012"/>
              <a:gd name="connsiteX94" fmla="*/ 742320 w 1169612"/>
              <a:gd name="connsiteY94" fmla="*/ 3231611 h 5100012"/>
              <a:gd name="connsiteX95" fmla="*/ 1132954 w 1169612"/>
              <a:gd name="connsiteY95" fmla="*/ 3841047 h 5100012"/>
              <a:gd name="connsiteX96" fmla="*/ 738883 w 1169612"/>
              <a:gd name="connsiteY96" fmla="*/ 4450482 h 5100012"/>
              <a:gd name="connsiteX97" fmla="*/ 690770 w 1169612"/>
              <a:gd name="connsiteY97" fmla="*/ 4410387 h 5100012"/>
              <a:gd name="connsiteX98" fmla="*/ 607144 w 1169612"/>
              <a:gd name="connsiteY98" fmla="*/ 4341654 h 5100012"/>
              <a:gd name="connsiteX99" fmla="*/ 782414 w 1169612"/>
              <a:gd name="connsiteY99" fmla="*/ 4174403 h 5100012"/>
              <a:gd name="connsiteX100" fmla="*/ 367723 w 1169612"/>
              <a:gd name="connsiteY100" fmla="*/ 4174403 h 5100012"/>
              <a:gd name="connsiteX101" fmla="*/ 551012 w 1169612"/>
              <a:gd name="connsiteY101" fmla="*/ 4341654 h 5100012"/>
              <a:gd name="connsiteX102" fmla="*/ 564759 w 1169612"/>
              <a:gd name="connsiteY102" fmla="*/ 4353110 h 5100012"/>
              <a:gd name="connsiteX103" fmla="*/ 578506 w 1169612"/>
              <a:gd name="connsiteY103" fmla="*/ 4364566 h 5100012"/>
              <a:gd name="connsiteX104" fmla="*/ 663276 w 1169612"/>
              <a:gd name="connsiteY104" fmla="*/ 4435590 h 5100012"/>
              <a:gd name="connsiteX105" fmla="*/ 710244 w 1169612"/>
              <a:gd name="connsiteY105" fmla="*/ 4474539 h 5100012"/>
              <a:gd name="connsiteX106" fmla="*/ 723991 w 1169612"/>
              <a:gd name="connsiteY106" fmla="*/ 4485994 h 5100012"/>
              <a:gd name="connsiteX107" fmla="*/ 737738 w 1169612"/>
              <a:gd name="connsiteY107" fmla="*/ 4497450 h 5100012"/>
              <a:gd name="connsiteX108" fmla="*/ 1169612 w 1169612"/>
              <a:gd name="connsiteY108" fmla="*/ 5100012 h 5100012"/>
              <a:gd name="connsiteX109" fmla="*/ 989759 w 1169612"/>
              <a:gd name="connsiteY109" fmla="*/ 5100012 h 5100012"/>
              <a:gd name="connsiteX110" fmla="*/ 605999 w 1169612"/>
              <a:gd name="connsiteY110" fmla="*/ 4608568 h 5100012"/>
              <a:gd name="connsiteX111" fmla="*/ 592252 w 1169612"/>
              <a:gd name="connsiteY111" fmla="*/ 4597113 h 5100012"/>
              <a:gd name="connsiteX112" fmla="*/ 578506 w 1169612"/>
              <a:gd name="connsiteY112" fmla="*/ 4585658 h 5100012"/>
              <a:gd name="connsiteX113" fmla="*/ 540702 w 1169612"/>
              <a:gd name="connsiteY113" fmla="*/ 4554727 h 5100012"/>
              <a:gd name="connsiteX114" fmla="*/ 446767 w 1169612"/>
              <a:gd name="connsiteY114" fmla="*/ 4476830 h 5100012"/>
              <a:gd name="connsiteX115" fmla="*/ 433020 w 1169612"/>
              <a:gd name="connsiteY115" fmla="*/ 4465374 h 5100012"/>
              <a:gd name="connsiteX116" fmla="*/ 419274 w 1169612"/>
              <a:gd name="connsiteY116" fmla="*/ 4453919 h 5100012"/>
              <a:gd name="connsiteX117" fmla="*/ 0 w 1169612"/>
              <a:gd name="connsiteY117" fmla="*/ 3830736 h 5100012"/>
              <a:gd name="connsiteX118" fmla="*/ 433020 w 1169612"/>
              <a:gd name="connsiteY118" fmla="*/ 3216719 h 5100012"/>
              <a:gd name="connsiteX119" fmla="*/ 446767 w 1169612"/>
              <a:gd name="connsiteY119" fmla="*/ 3205264 h 5100012"/>
              <a:gd name="connsiteX120" fmla="*/ 460513 w 1169612"/>
              <a:gd name="connsiteY120" fmla="*/ 3193808 h 5100012"/>
              <a:gd name="connsiteX121" fmla="*/ 484570 w 1169612"/>
              <a:gd name="connsiteY121" fmla="*/ 3174334 h 5100012"/>
              <a:gd name="connsiteX122" fmla="*/ 594543 w 1169612"/>
              <a:gd name="connsiteY122" fmla="*/ 3086126 h 5100012"/>
              <a:gd name="connsiteX123" fmla="*/ 608290 w 1169612"/>
              <a:gd name="connsiteY123" fmla="*/ 3074670 h 5100012"/>
              <a:gd name="connsiteX124" fmla="*/ 622036 w 1169612"/>
              <a:gd name="connsiteY124" fmla="*/ 3063215 h 5100012"/>
              <a:gd name="connsiteX125" fmla="*/ 809907 w 1169612"/>
              <a:gd name="connsiteY125" fmla="*/ 2883363 h 5100012"/>
              <a:gd name="connsiteX126" fmla="*/ 413546 w 1169612"/>
              <a:gd name="connsiteY126" fmla="*/ 2883363 h 5100012"/>
              <a:gd name="connsiteX127" fmla="*/ 568195 w 1169612"/>
              <a:gd name="connsiteY127" fmla="*/ 3060924 h 5100012"/>
              <a:gd name="connsiteX128" fmla="*/ 458222 w 1169612"/>
              <a:gd name="connsiteY128" fmla="*/ 3149131 h 5100012"/>
              <a:gd name="connsiteX129" fmla="*/ 434166 w 1169612"/>
              <a:gd name="connsiteY129" fmla="*/ 3168606 h 5100012"/>
              <a:gd name="connsiteX130" fmla="*/ 89354 w 1169612"/>
              <a:gd name="connsiteY130" fmla="*/ 2511058 h 5100012"/>
              <a:gd name="connsiteX131" fmla="*/ 468532 w 1169612"/>
              <a:gd name="connsiteY131" fmla="*/ 1988684 h 5100012"/>
              <a:gd name="connsiteX132" fmla="*/ 547575 w 1169612"/>
              <a:gd name="connsiteY132" fmla="*/ 2052835 h 5100012"/>
              <a:gd name="connsiteX133" fmla="*/ 603708 w 1169612"/>
              <a:gd name="connsiteY133" fmla="*/ 2097512 h 5100012"/>
              <a:gd name="connsiteX134" fmla="*/ 398654 w 1169612"/>
              <a:gd name="connsiteY134" fmla="*/ 2269346 h 5100012"/>
              <a:gd name="connsiteX135" fmla="*/ 841983 w 1169612"/>
              <a:gd name="connsiteY135" fmla="*/ 2269346 h 5100012"/>
              <a:gd name="connsiteX136" fmla="*/ 663276 w 1169612"/>
              <a:gd name="connsiteY136" fmla="*/ 2098658 h 5100012"/>
              <a:gd name="connsiteX137" fmla="*/ 649530 w 1169612"/>
              <a:gd name="connsiteY137" fmla="*/ 2087202 h 5100012"/>
              <a:gd name="connsiteX138" fmla="*/ 634638 w 1169612"/>
              <a:gd name="connsiteY138" fmla="*/ 2075746 h 5100012"/>
              <a:gd name="connsiteX139" fmla="*/ 575069 w 1169612"/>
              <a:gd name="connsiteY139" fmla="*/ 2027633 h 5100012"/>
              <a:gd name="connsiteX140" fmla="*/ 499462 w 1169612"/>
              <a:gd name="connsiteY140" fmla="*/ 1966919 h 5100012"/>
              <a:gd name="connsiteX141" fmla="*/ 485715 w 1169612"/>
              <a:gd name="connsiteY141" fmla="*/ 1955463 h 5100012"/>
              <a:gd name="connsiteX142" fmla="*/ 471969 w 1169612"/>
              <a:gd name="connsiteY142" fmla="*/ 1944007 h 5100012"/>
              <a:gd name="connsiteX143" fmla="*/ 114555 w 1169612"/>
              <a:gd name="connsiteY143" fmla="*/ 1333427 h 5100012"/>
              <a:gd name="connsiteX144" fmla="*/ 471969 w 1169612"/>
              <a:gd name="connsiteY144" fmla="*/ 702226 h 5100012"/>
              <a:gd name="connsiteX145" fmla="*/ 483424 w 1169612"/>
              <a:gd name="connsiteY145" fmla="*/ 688479 h 5100012"/>
              <a:gd name="connsiteX146" fmla="*/ 494880 w 1169612"/>
              <a:gd name="connsiteY146" fmla="*/ 674732 h 5100012"/>
              <a:gd name="connsiteX147" fmla="*/ 517791 w 1169612"/>
              <a:gd name="connsiteY147" fmla="*/ 649530 h 5100012"/>
              <a:gd name="connsiteX148" fmla="*/ 607144 w 1169612"/>
              <a:gd name="connsiteY148" fmla="*/ 547576 h 5100012"/>
              <a:gd name="connsiteX149" fmla="*/ 618600 w 1169612"/>
              <a:gd name="connsiteY149" fmla="*/ 533829 h 5100012"/>
              <a:gd name="connsiteX150" fmla="*/ 630055 w 1169612"/>
              <a:gd name="connsiteY150" fmla="*/ 520082 h 5100012"/>
              <a:gd name="connsiteX151" fmla="*/ 829382 w 1169612"/>
              <a:gd name="connsiteY151" fmla="*/ 261187 h 5100012"/>
              <a:gd name="connsiteX152" fmla="*/ 445671 w 1169612"/>
              <a:gd name="connsiteY152" fmla="*/ 630301 h 5100012"/>
              <a:gd name="connsiteX153" fmla="*/ 565571 w 1169612"/>
              <a:gd name="connsiteY153" fmla="*/ 510401 h 5100012"/>
              <a:gd name="connsiteX154" fmla="*/ 578506 w 1169612"/>
              <a:gd name="connsiteY154" fmla="*/ 522373 h 5100012"/>
              <a:gd name="connsiteX155" fmla="*/ 485715 w 1169612"/>
              <a:gd name="connsiteY155" fmla="*/ 628910 h 5100012"/>
              <a:gd name="connsiteX156" fmla="*/ 467386 w 1169612"/>
              <a:gd name="connsiteY156" fmla="*/ 650675 h 5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169612" h="5100012">
                <a:moveTo>
                  <a:pt x="324707" y="4587477"/>
                </a:moveTo>
                <a:lnTo>
                  <a:pt x="420418" y="4502032"/>
                </a:lnTo>
                <a:cubicBezTo>
                  <a:pt x="451349" y="4528379"/>
                  <a:pt x="483424" y="4554727"/>
                  <a:pt x="516645" y="4581075"/>
                </a:cubicBezTo>
                <a:cubicBezTo>
                  <a:pt x="528101" y="4591385"/>
                  <a:pt x="540702" y="4600550"/>
                  <a:pt x="552157" y="4610860"/>
                </a:cubicBezTo>
                <a:lnTo>
                  <a:pt x="444014" y="4706784"/>
                </a:lnTo>
                <a:close/>
                <a:moveTo>
                  <a:pt x="187871" y="3893742"/>
                </a:moveTo>
                <a:cubicBezTo>
                  <a:pt x="194744" y="3925818"/>
                  <a:pt x="207346" y="3957894"/>
                  <a:pt x="224529" y="3989969"/>
                </a:cubicBezTo>
                <a:cubicBezTo>
                  <a:pt x="238275" y="4016317"/>
                  <a:pt x="256604" y="4043810"/>
                  <a:pt x="276079" y="4070158"/>
                </a:cubicBezTo>
                <a:cubicBezTo>
                  <a:pt x="280661" y="4077031"/>
                  <a:pt x="286389" y="4083904"/>
                  <a:pt x="292116" y="4090778"/>
                </a:cubicBezTo>
                <a:lnTo>
                  <a:pt x="853439" y="4090778"/>
                </a:lnTo>
                <a:cubicBezTo>
                  <a:pt x="858021" y="4083904"/>
                  <a:pt x="863749" y="4077031"/>
                  <a:pt x="868331" y="4070158"/>
                </a:cubicBezTo>
                <a:cubicBezTo>
                  <a:pt x="887806" y="4043810"/>
                  <a:pt x="903843" y="4017462"/>
                  <a:pt x="916444" y="3989969"/>
                </a:cubicBezTo>
                <a:cubicBezTo>
                  <a:pt x="931337" y="3957894"/>
                  <a:pt x="942792" y="3925818"/>
                  <a:pt x="949666" y="3893742"/>
                </a:cubicBezTo>
                <a:close/>
                <a:moveTo>
                  <a:pt x="264623" y="3611936"/>
                </a:moveTo>
                <a:cubicBezTo>
                  <a:pt x="248586" y="3633702"/>
                  <a:pt x="233694" y="3656613"/>
                  <a:pt x="221092" y="3679523"/>
                </a:cubicBezTo>
                <a:cubicBezTo>
                  <a:pt x="200472" y="3716182"/>
                  <a:pt x="187871" y="3755130"/>
                  <a:pt x="182143" y="3794079"/>
                </a:cubicBezTo>
                <a:cubicBezTo>
                  <a:pt x="182143" y="3798662"/>
                  <a:pt x="180998" y="3803243"/>
                  <a:pt x="180998" y="3807826"/>
                </a:cubicBezTo>
                <a:lnTo>
                  <a:pt x="950811" y="3807826"/>
                </a:lnTo>
                <a:cubicBezTo>
                  <a:pt x="949666" y="3803243"/>
                  <a:pt x="949666" y="3798662"/>
                  <a:pt x="948519" y="3794079"/>
                </a:cubicBezTo>
                <a:cubicBezTo>
                  <a:pt x="940501" y="3756276"/>
                  <a:pt x="925609" y="3717327"/>
                  <a:pt x="904989" y="3679523"/>
                </a:cubicBezTo>
                <a:cubicBezTo>
                  <a:pt x="892387" y="3656613"/>
                  <a:pt x="877495" y="3634847"/>
                  <a:pt x="861458" y="3611936"/>
                </a:cubicBezTo>
                <a:close/>
                <a:moveTo>
                  <a:pt x="295554" y="1395287"/>
                </a:moveTo>
                <a:cubicBezTo>
                  <a:pt x="300135" y="1430799"/>
                  <a:pt x="308154" y="1465166"/>
                  <a:pt x="320755" y="1498387"/>
                </a:cubicBezTo>
                <a:cubicBezTo>
                  <a:pt x="331066" y="1525880"/>
                  <a:pt x="344812" y="1553373"/>
                  <a:pt x="359704" y="1578575"/>
                </a:cubicBezTo>
                <a:cubicBezTo>
                  <a:pt x="360850" y="1579721"/>
                  <a:pt x="360850" y="1579721"/>
                  <a:pt x="361995" y="1580867"/>
                </a:cubicBezTo>
                <a:lnTo>
                  <a:pt x="898115" y="1580867"/>
                </a:lnTo>
                <a:cubicBezTo>
                  <a:pt x="898115" y="1579721"/>
                  <a:pt x="899261" y="1579721"/>
                  <a:pt x="899261" y="1578575"/>
                </a:cubicBezTo>
                <a:cubicBezTo>
                  <a:pt x="914153" y="1553374"/>
                  <a:pt x="927899" y="1525880"/>
                  <a:pt x="938210" y="1498387"/>
                </a:cubicBezTo>
                <a:cubicBezTo>
                  <a:pt x="950811" y="1466311"/>
                  <a:pt x="959975" y="1430799"/>
                  <a:pt x="964558" y="1395287"/>
                </a:cubicBezTo>
                <a:close/>
                <a:moveTo>
                  <a:pt x="360850" y="1127227"/>
                </a:moveTo>
                <a:cubicBezTo>
                  <a:pt x="351686" y="1144410"/>
                  <a:pt x="342521" y="1160448"/>
                  <a:pt x="334502" y="1176486"/>
                </a:cubicBezTo>
                <a:cubicBezTo>
                  <a:pt x="315028" y="1215434"/>
                  <a:pt x="301281" y="1254383"/>
                  <a:pt x="295554" y="1291041"/>
                </a:cubicBezTo>
                <a:cubicBezTo>
                  <a:pt x="294408" y="1299060"/>
                  <a:pt x="293262" y="1307079"/>
                  <a:pt x="292116" y="1313952"/>
                </a:cubicBezTo>
                <a:lnTo>
                  <a:pt x="967994" y="1313952"/>
                </a:lnTo>
                <a:cubicBezTo>
                  <a:pt x="967994" y="1305934"/>
                  <a:pt x="966849" y="1299060"/>
                  <a:pt x="965703" y="1291041"/>
                </a:cubicBezTo>
                <a:cubicBezTo>
                  <a:pt x="959975" y="1253238"/>
                  <a:pt x="947374" y="1214289"/>
                  <a:pt x="930191" y="1176486"/>
                </a:cubicBezTo>
                <a:cubicBezTo>
                  <a:pt x="923318" y="1159302"/>
                  <a:pt x="914153" y="1143264"/>
                  <a:pt x="904989" y="1127227"/>
                </a:cubicBezTo>
                <a:close/>
                <a:moveTo>
                  <a:pt x="842523" y="233449"/>
                </a:moveTo>
                <a:lnTo>
                  <a:pt x="1075972" y="0"/>
                </a:lnTo>
                <a:lnTo>
                  <a:pt x="1087132" y="0"/>
                </a:lnTo>
                <a:cubicBezTo>
                  <a:pt x="1080259" y="107683"/>
                  <a:pt x="1049328" y="222238"/>
                  <a:pt x="981741" y="347104"/>
                </a:cubicBezTo>
                <a:cubicBezTo>
                  <a:pt x="922172" y="453640"/>
                  <a:pt x="833964" y="548722"/>
                  <a:pt x="751484" y="643802"/>
                </a:cubicBezTo>
                <a:cubicBezTo>
                  <a:pt x="748047" y="648384"/>
                  <a:pt x="743466" y="652967"/>
                  <a:pt x="740028" y="657549"/>
                </a:cubicBezTo>
                <a:cubicBezTo>
                  <a:pt x="736592" y="662131"/>
                  <a:pt x="732010" y="666714"/>
                  <a:pt x="728573" y="671296"/>
                </a:cubicBezTo>
                <a:cubicBezTo>
                  <a:pt x="704516" y="698789"/>
                  <a:pt x="680460" y="726283"/>
                  <a:pt x="656403" y="753775"/>
                </a:cubicBezTo>
                <a:cubicBezTo>
                  <a:pt x="642656" y="768668"/>
                  <a:pt x="628910" y="783560"/>
                  <a:pt x="616308" y="798452"/>
                </a:cubicBezTo>
                <a:cubicBezTo>
                  <a:pt x="612872" y="803035"/>
                  <a:pt x="608290" y="807616"/>
                  <a:pt x="604853" y="812199"/>
                </a:cubicBezTo>
                <a:cubicBezTo>
                  <a:pt x="601416" y="816781"/>
                  <a:pt x="596834" y="821363"/>
                  <a:pt x="593398" y="825946"/>
                </a:cubicBezTo>
                <a:cubicBezTo>
                  <a:pt x="525810" y="902698"/>
                  <a:pt x="463950" y="978304"/>
                  <a:pt x="412400" y="1050475"/>
                </a:cubicBezTo>
                <a:lnTo>
                  <a:pt x="852293" y="1050475"/>
                </a:lnTo>
                <a:cubicBezTo>
                  <a:pt x="795015" y="974868"/>
                  <a:pt x="722846" y="900407"/>
                  <a:pt x="644947" y="823655"/>
                </a:cubicBezTo>
                <a:cubicBezTo>
                  <a:pt x="659840" y="807616"/>
                  <a:pt x="673586" y="790434"/>
                  <a:pt x="688479" y="774396"/>
                </a:cubicBezTo>
                <a:cubicBezTo>
                  <a:pt x="711390" y="748048"/>
                  <a:pt x="734301" y="721700"/>
                  <a:pt x="757212" y="695352"/>
                </a:cubicBezTo>
                <a:cubicBezTo>
                  <a:pt x="966849" y="898115"/>
                  <a:pt x="1148992" y="1097442"/>
                  <a:pt x="1148992" y="1338008"/>
                </a:cubicBezTo>
                <a:cubicBezTo>
                  <a:pt x="1148992" y="1602632"/>
                  <a:pt x="985178" y="1790503"/>
                  <a:pt x="797306" y="1949735"/>
                </a:cubicBezTo>
                <a:cubicBezTo>
                  <a:pt x="770959" y="1927970"/>
                  <a:pt x="745756" y="1907350"/>
                  <a:pt x="719408" y="1886730"/>
                </a:cubicBezTo>
                <a:cubicBezTo>
                  <a:pt x="701080" y="1871838"/>
                  <a:pt x="681606" y="1856946"/>
                  <a:pt x="663276" y="1842053"/>
                </a:cubicBezTo>
                <a:cubicBezTo>
                  <a:pt x="729719" y="1785921"/>
                  <a:pt x="792724" y="1726352"/>
                  <a:pt x="843128" y="1663347"/>
                </a:cubicBezTo>
                <a:lnTo>
                  <a:pt x="420419" y="1663347"/>
                </a:lnTo>
                <a:cubicBezTo>
                  <a:pt x="473114" y="1726352"/>
                  <a:pt x="538411" y="1784775"/>
                  <a:pt x="607144" y="1842053"/>
                </a:cubicBezTo>
                <a:cubicBezTo>
                  <a:pt x="611727" y="1845490"/>
                  <a:pt x="616308" y="1850072"/>
                  <a:pt x="620891" y="1853508"/>
                </a:cubicBezTo>
                <a:cubicBezTo>
                  <a:pt x="625474" y="1856946"/>
                  <a:pt x="630055" y="1861527"/>
                  <a:pt x="634638" y="1864964"/>
                </a:cubicBezTo>
                <a:cubicBezTo>
                  <a:pt x="654112" y="1879856"/>
                  <a:pt x="673586" y="1895894"/>
                  <a:pt x="693061" y="1911932"/>
                </a:cubicBezTo>
                <a:cubicBezTo>
                  <a:pt x="718263" y="1932552"/>
                  <a:pt x="743466" y="1952026"/>
                  <a:pt x="768667" y="1972646"/>
                </a:cubicBezTo>
                <a:cubicBezTo>
                  <a:pt x="773250" y="1976083"/>
                  <a:pt x="777832" y="1980665"/>
                  <a:pt x="782414" y="1984102"/>
                </a:cubicBezTo>
                <a:cubicBezTo>
                  <a:pt x="786996" y="1987539"/>
                  <a:pt x="791579" y="1992120"/>
                  <a:pt x="796161" y="1995558"/>
                </a:cubicBezTo>
                <a:cubicBezTo>
                  <a:pt x="931337" y="2108967"/>
                  <a:pt x="1055056" y="2232687"/>
                  <a:pt x="1106606" y="2395356"/>
                </a:cubicBezTo>
                <a:lnTo>
                  <a:pt x="916444" y="2395356"/>
                </a:lnTo>
                <a:cubicBezTo>
                  <a:pt x="910716" y="2381610"/>
                  <a:pt x="903843" y="2367863"/>
                  <a:pt x="895824" y="2354116"/>
                </a:cubicBezTo>
                <a:lnTo>
                  <a:pt x="327629" y="2354116"/>
                </a:lnTo>
                <a:cubicBezTo>
                  <a:pt x="317319" y="2370154"/>
                  <a:pt x="307008" y="2385046"/>
                  <a:pt x="298990" y="2401084"/>
                </a:cubicBezTo>
                <a:cubicBezTo>
                  <a:pt x="280661" y="2437742"/>
                  <a:pt x="269206" y="2475545"/>
                  <a:pt x="269206" y="2515639"/>
                </a:cubicBezTo>
                <a:cubicBezTo>
                  <a:pt x="269206" y="2523658"/>
                  <a:pt x="270351" y="2532823"/>
                  <a:pt x="270351" y="2540842"/>
                </a:cubicBezTo>
                <a:lnTo>
                  <a:pt x="655258" y="2540842"/>
                </a:lnTo>
                <a:lnTo>
                  <a:pt x="655258" y="2621031"/>
                </a:lnTo>
                <a:lnTo>
                  <a:pt x="280661" y="2621031"/>
                </a:lnTo>
                <a:cubicBezTo>
                  <a:pt x="287534" y="2650815"/>
                  <a:pt x="297844" y="2680599"/>
                  <a:pt x="309300" y="2710384"/>
                </a:cubicBezTo>
                <a:cubicBezTo>
                  <a:pt x="319610" y="2737877"/>
                  <a:pt x="333356" y="2764225"/>
                  <a:pt x="348249" y="2790573"/>
                </a:cubicBezTo>
                <a:cubicBezTo>
                  <a:pt x="351686" y="2795155"/>
                  <a:pt x="355122" y="2800883"/>
                  <a:pt x="358559" y="2806611"/>
                </a:cubicBezTo>
                <a:lnTo>
                  <a:pt x="870622" y="2806611"/>
                </a:lnTo>
                <a:cubicBezTo>
                  <a:pt x="874058" y="2802028"/>
                  <a:pt x="877495" y="2796300"/>
                  <a:pt x="880932" y="2790573"/>
                </a:cubicBezTo>
                <a:cubicBezTo>
                  <a:pt x="886659" y="2780263"/>
                  <a:pt x="892387" y="2771098"/>
                  <a:pt x="898115" y="2760788"/>
                </a:cubicBezTo>
                <a:lnTo>
                  <a:pt x="1092859" y="2760788"/>
                </a:lnTo>
                <a:cubicBezTo>
                  <a:pt x="1027563" y="2923457"/>
                  <a:pt x="890096" y="3060924"/>
                  <a:pt x="743466" y="3184644"/>
                </a:cubicBezTo>
                <a:cubicBezTo>
                  <a:pt x="738883" y="3188080"/>
                  <a:pt x="734301" y="3192663"/>
                  <a:pt x="729719" y="3196099"/>
                </a:cubicBezTo>
                <a:cubicBezTo>
                  <a:pt x="725136" y="3199536"/>
                  <a:pt x="720554" y="3204118"/>
                  <a:pt x="715972" y="3207555"/>
                </a:cubicBezTo>
                <a:cubicBezTo>
                  <a:pt x="678169" y="3238485"/>
                  <a:pt x="640366" y="3268269"/>
                  <a:pt x="603708" y="3298054"/>
                </a:cubicBezTo>
                <a:cubicBezTo>
                  <a:pt x="595689" y="3303782"/>
                  <a:pt x="588815" y="3309510"/>
                  <a:pt x="581942" y="3315237"/>
                </a:cubicBezTo>
                <a:cubicBezTo>
                  <a:pt x="576214" y="3318674"/>
                  <a:pt x="571632" y="3323256"/>
                  <a:pt x="567050" y="3326692"/>
                </a:cubicBezTo>
                <a:cubicBezTo>
                  <a:pt x="562467" y="3331275"/>
                  <a:pt x="557886" y="3334711"/>
                  <a:pt x="552158" y="3337003"/>
                </a:cubicBezTo>
                <a:cubicBezTo>
                  <a:pt x="474260" y="3401154"/>
                  <a:pt x="399799" y="3463014"/>
                  <a:pt x="337939" y="3526019"/>
                </a:cubicBezTo>
                <a:lnTo>
                  <a:pt x="793870" y="3526019"/>
                </a:lnTo>
                <a:cubicBezTo>
                  <a:pt x="740028" y="3464159"/>
                  <a:pt x="675878" y="3402299"/>
                  <a:pt x="609435" y="3339294"/>
                </a:cubicBezTo>
                <a:cubicBezTo>
                  <a:pt x="616308" y="3334711"/>
                  <a:pt x="623182" y="3328983"/>
                  <a:pt x="630055" y="3323256"/>
                </a:cubicBezTo>
                <a:cubicBezTo>
                  <a:pt x="666713" y="3293471"/>
                  <a:pt x="704516" y="3262542"/>
                  <a:pt x="742320" y="3231611"/>
                </a:cubicBezTo>
                <a:cubicBezTo>
                  <a:pt x="946228" y="3426356"/>
                  <a:pt x="1132954" y="3611936"/>
                  <a:pt x="1132954" y="3841047"/>
                </a:cubicBezTo>
                <a:cubicBezTo>
                  <a:pt x="1132954" y="4072449"/>
                  <a:pt x="948519" y="4267193"/>
                  <a:pt x="738883" y="4450482"/>
                </a:cubicBezTo>
                <a:cubicBezTo>
                  <a:pt x="722846" y="4436735"/>
                  <a:pt x="706807" y="4424134"/>
                  <a:pt x="690770" y="4410387"/>
                </a:cubicBezTo>
                <a:cubicBezTo>
                  <a:pt x="663276" y="4387477"/>
                  <a:pt x="634638" y="4364566"/>
                  <a:pt x="607144" y="4341654"/>
                </a:cubicBezTo>
                <a:cubicBezTo>
                  <a:pt x="670150" y="4286667"/>
                  <a:pt x="729719" y="4230535"/>
                  <a:pt x="782414" y="4174403"/>
                </a:cubicBezTo>
                <a:lnTo>
                  <a:pt x="367723" y="4174403"/>
                </a:lnTo>
                <a:cubicBezTo>
                  <a:pt x="422710" y="4230535"/>
                  <a:pt x="485715" y="4286667"/>
                  <a:pt x="551012" y="4341654"/>
                </a:cubicBezTo>
                <a:cubicBezTo>
                  <a:pt x="555594" y="4345091"/>
                  <a:pt x="560176" y="4349673"/>
                  <a:pt x="564759" y="4353110"/>
                </a:cubicBezTo>
                <a:cubicBezTo>
                  <a:pt x="569341" y="4356547"/>
                  <a:pt x="573923" y="4361129"/>
                  <a:pt x="578506" y="4364566"/>
                </a:cubicBezTo>
                <a:cubicBezTo>
                  <a:pt x="605999" y="4388622"/>
                  <a:pt x="634638" y="4412679"/>
                  <a:pt x="663276" y="4435590"/>
                </a:cubicBezTo>
                <a:cubicBezTo>
                  <a:pt x="679314" y="4448191"/>
                  <a:pt x="694206" y="4461938"/>
                  <a:pt x="710244" y="4474539"/>
                </a:cubicBezTo>
                <a:cubicBezTo>
                  <a:pt x="714826" y="4477975"/>
                  <a:pt x="719408" y="4482558"/>
                  <a:pt x="723991" y="4485994"/>
                </a:cubicBezTo>
                <a:cubicBezTo>
                  <a:pt x="728573" y="4489431"/>
                  <a:pt x="733155" y="4494013"/>
                  <a:pt x="737738" y="4497450"/>
                </a:cubicBezTo>
                <a:cubicBezTo>
                  <a:pt x="961121" y="4684175"/>
                  <a:pt x="1169612" y="4877774"/>
                  <a:pt x="1169612" y="5100012"/>
                </a:cubicBezTo>
                <a:lnTo>
                  <a:pt x="989759" y="5100012"/>
                </a:lnTo>
                <a:cubicBezTo>
                  <a:pt x="989759" y="4941925"/>
                  <a:pt x="804179" y="4773529"/>
                  <a:pt x="605999" y="4608568"/>
                </a:cubicBezTo>
                <a:cubicBezTo>
                  <a:pt x="601416" y="4605132"/>
                  <a:pt x="596834" y="4600550"/>
                  <a:pt x="592252" y="4597113"/>
                </a:cubicBezTo>
                <a:cubicBezTo>
                  <a:pt x="587670" y="4593676"/>
                  <a:pt x="583087" y="4589094"/>
                  <a:pt x="578506" y="4585658"/>
                </a:cubicBezTo>
                <a:cubicBezTo>
                  <a:pt x="565904" y="4575347"/>
                  <a:pt x="553303" y="4565038"/>
                  <a:pt x="540702" y="4554727"/>
                </a:cubicBezTo>
                <a:cubicBezTo>
                  <a:pt x="509772" y="4529526"/>
                  <a:pt x="477696" y="4503178"/>
                  <a:pt x="446767" y="4476830"/>
                </a:cubicBezTo>
                <a:cubicBezTo>
                  <a:pt x="442184" y="4473393"/>
                  <a:pt x="437602" y="4468811"/>
                  <a:pt x="433020" y="4465374"/>
                </a:cubicBezTo>
                <a:cubicBezTo>
                  <a:pt x="428438" y="4461938"/>
                  <a:pt x="423855" y="4457355"/>
                  <a:pt x="419274" y="4453919"/>
                </a:cubicBezTo>
                <a:cubicBezTo>
                  <a:pt x="197035" y="4264902"/>
                  <a:pt x="0" y="4066721"/>
                  <a:pt x="0" y="3830736"/>
                </a:cubicBezTo>
                <a:cubicBezTo>
                  <a:pt x="0" y="3585588"/>
                  <a:pt x="210782" y="3397717"/>
                  <a:pt x="433020" y="3216719"/>
                </a:cubicBezTo>
                <a:cubicBezTo>
                  <a:pt x="437602" y="3213283"/>
                  <a:pt x="442184" y="3208701"/>
                  <a:pt x="446767" y="3205264"/>
                </a:cubicBezTo>
                <a:cubicBezTo>
                  <a:pt x="451349" y="3201827"/>
                  <a:pt x="455931" y="3197245"/>
                  <a:pt x="460513" y="3193808"/>
                </a:cubicBezTo>
                <a:cubicBezTo>
                  <a:pt x="468532" y="3186935"/>
                  <a:pt x="476551" y="3181207"/>
                  <a:pt x="484570" y="3174334"/>
                </a:cubicBezTo>
                <a:cubicBezTo>
                  <a:pt x="521227" y="3145695"/>
                  <a:pt x="559031" y="3115910"/>
                  <a:pt x="594543" y="3086126"/>
                </a:cubicBezTo>
                <a:cubicBezTo>
                  <a:pt x="599126" y="3082690"/>
                  <a:pt x="603707" y="3078107"/>
                  <a:pt x="608290" y="3074670"/>
                </a:cubicBezTo>
                <a:cubicBezTo>
                  <a:pt x="612872" y="3071234"/>
                  <a:pt x="617454" y="3066651"/>
                  <a:pt x="622036" y="3063215"/>
                </a:cubicBezTo>
                <a:cubicBezTo>
                  <a:pt x="690770" y="3004791"/>
                  <a:pt x="756067" y="2945223"/>
                  <a:pt x="809907" y="2883363"/>
                </a:cubicBezTo>
                <a:lnTo>
                  <a:pt x="413546" y="2883363"/>
                </a:lnTo>
                <a:cubicBezTo>
                  <a:pt x="458222" y="2944077"/>
                  <a:pt x="512063" y="3003646"/>
                  <a:pt x="568195" y="3060924"/>
                </a:cubicBezTo>
                <a:cubicBezTo>
                  <a:pt x="531538" y="3090708"/>
                  <a:pt x="494880" y="3119347"/>
                  <a:pt x="458222" y="3149131"/>
                </a:cubicBezTo>
                <a:cubicBezTo>
                  <a:pt x="450203" y="3156005"/>
                  <a:pt x="442184" y="3161733"/>
                  <a:pt x="434166" y="3168606"/>
                </a:cubicBezTo>
                <a:cubicBezTo>
                  <a:pt x="252022" y="2983026"/>
                  <a:pt x="89354" y="2772244"/>
                  <a:pt x="89354" y="2511058"/>
                </a:cubicBezTo>
                <a:cubicBezTo>
                  <a:pt x="89354" y="2295692"/>
                  <a:pt x="268060" y="2144479"/>
                  <a:pt x="468532" y="1988684"/>
                </a:cubicBezTo>
                <a:cubicBezTo>
                  <a:pt x="494880" y="2010450"/>
                  <a:pt x="521228" y="2032215"/>
                  <a:pt x="547575" y="2052835"/>
                </a:cubicBezTo>
                <a:cubicBezTo>
                  <a:pt x="567050" y="2067727"/>
                  <a:pt x="585379" y="2082619"/>
                  <a:pt x="603708" y="2097512"/>
                </a:cubicBezTo>
                <a:cubicBezTo>
                  <a:pt x="526955" y="2157081"/>
                  <a:pt x="455931" y="2213213"/>
                  <a:pt x="398654" y="2269346"/>
                </a:cubicBezTo>
                <a:lnTo>
                  <a:pt x="841983" y="2269346"/>
                </a:lnTo>
                <a:cubicBezTo>
                  <a:pt x="792724" y="2210922"/>
                  <a:pt x="730864" y="2154790"/>
                  <a:pt x="663276" y="2098658"/>
                </a:cubicBezTo>
                <a:cubicBezTo>
                  <a:pt x="658694" y="2095220"/>
                  <a:pt x="654112" y="2090639"/>
                  <a:pt x="649530" y="2087202"/>
                </a:cubicBezTo>
                <a:cubicBezTo>
                  <a:pt x="643802" y="2083765"/>
                  <a:pt x="639220" y="2079183"/>
                  <a:pt x="634638" y="2075746"/>
                </a:cubicBezTo>
                <a:cubicBezTo>
                  <a:pt x="615163" y="2059708"/>
                  <a:pt x="595689" y="2043671"/>
                  <a:pt x="575069" y="2027633"/>
                </a:cubicBezTo>
                <a:cubicBezTo>
                  <a:pt x="549867" y="2008159"/>
                  <a:pt x="524664" y="1987539"/>
                  <a:pt x="499462" y="1966919"/>
                </a:cubicBezTo>
                <a:cubicBezTo>
                  <a:pt x="494880" y="1963482"/>
                  <a:pt x="490298" y="1958900"/>
                  <a:pt x="485715" y="1955463"/>
                </a:cubicBezTo>
                <a:cubicBezTo>
                  <a:pt x="481133" y="1952026"/>
                  <a:pt x="476551" y="1947444"/>
                  <a:pt x="471969" y="1944007"/>
                </a:cubicBezTo>
                <a:cubicBezTo>
                  <a:pt x="288680" y="1790503"/>
                  <a:pt x="114555" y="1608360"/>
                  <a:pt x="114555" y="1333427"/>
                </a:cubicBezTo>
                <a:cubicBezTo>
                  <a:pt x="114555" y="1126082"/>
                  <a:pt x="282952" y="919881"/>
                  <a:pt x="471969" y="702226"/>
                </a:cubicBezTo>
                <a:cubicBezTo>
                  <a:pt x="475406" y="697643"/>
                  <a:pt x="478842" y="693062"/>
                  <a:pt x="483424" y="688479"/>
                </a:cubicBezTo>
                <a:cubicBezTo>
                  <a:pt x="486861" y="683897"/>
                  <a:pt x="490298" y="679315"/>
                  <a:pt x="494880" y="674732"/>
                </a:cubicBezTo>
                <a:cubicBezTo>
                  <a:pt x="502899" y="666714"/>
                  <a:pt x="509772" y="658695"/>
                  <a:pt x="517791" y="649530"/>
                </a:cubicBezTo>
                <a:cubicBezTo>
                  <a:pt x="547575" y="616309"/>
                  <a:pt x="577360" y="581942"/>
                  <a:pt x="607144" y="547576"/>
                </a:cubicBezTo>
                <a:cubicBezTo>
                  <a:pt x="610581" y="542994"/>
                  <a:pt x="615163" y="538411"/>
                  <a:pt x="618600" y="533829"/>
                </a:cubicBezTo>
                <a:cubicBezTo>
                  <a:pt x="622036" y="529247"/>
                  <a:pt x="626619" y="524664"/>
                  <a:pt x="630055" y="520082"/>
                </a:cubicBezTo>
                <a:cubicBezTo>
                  <a:pt x="702226" y="435311"/>
                  <a:pt x="772104" y="349395"/>
                  <a:pt x="829382" y="261187"/>
                </a:cubicBezTo>
                <a:close/>
                <a:moveTo>
                  <a:pt x="445671" y="630301"/>
                </a:moveTo>
                <a:lnTo>
                  <a:pt x="565571" y="510401"/>
                </a:lnTo>
                <a:lnTo>
                  <a:pt x="578506" y="522373"/>
                </a:lnTo>
                <a:cubicBezTo>
                  <a:pt x="547575" y="557885"/>
                  <a:pt x="516646" y="593398"/>
                  <a:pt x="485715" y="628910"/>
                </a:cubicBezTo>
                <a:cubicBezTo>
                  <a:pt x="479988" y="635783"/>
                  <a:pt x="473114" y="643802"/>
                  <a:pt x="467386" y="650675"/>
                </a:cubicBezTo>
                <a:close/>
              </a:path>
            </a:pathLst>
          </a:custGeom>
          <a:solidFill>
            <a:schemeClr val="accent2">
              <a:alpha val="24000"/>
            </a:schemeClr>
          </a:solidFill>
          <a:ln w="15387" cap="flat">
            <a:noFill/>
            <a:prstDash val="solid"/>
            <a:miter/>
          </a:ln>
        </p:spPr>
        <p:txBody>
          <a:bodyPr wrap="square" rtlCol="0" anchor="ctr">
            <a:noAutofit/>
          </a:bodyPr>
          <a:lstStyle/>
          <a:p>
            <a:endParaRPr lang="en-US" sz="1350"/>
          </a:p>
        </p:txBody>
      </p:sp>
      <p:sp>
        <p:nvSpPr>
          <p:cNvPr id="19" name="Freeform: Shape 18">
            <a:extLst>
              <a:ext uri="{FF2B5EF4-FFF2-40B4-BE49-F238E27FC236}">
                <a16:creationId xmlns:a16="http://schemas.microsoft.com/office/drawing/2014/main" id="{4511F6DB-9A36-400C-8FF0-D5DE61D5908E}"/>
              </a:ext>
            </a:extLst>
          </p:cNvPr>
          <p:cNvSpPr/>
          <p:nvPr userDrawn="1"/>
        </p:nvSpPr>
        <p:spPr>
          <a:xfrm rot="2613694">
            <a:off x="5980290" y="1254133"/>
            <a:ext cx="745371" cy="680683"/>
          </a:xfrm>
          <a:custGeom>
            <a:avLst/>
            <a:gdLst>
              <a:gd name="connsiteX0" fmla="*/ 52475 w 1719555"/>
              <a:gd name="connsiteY0" fmla="*/ 813979 h 1405706"/>
              <a:gd name="connsiteX1" fmla="*/ 291536 w 1719555"/>
              <a:gd name="connsiteY1" fmla="*/ 819982 h 1405706"/>
              <a:gd name="connsiteX2" fmla="*/ 318965 w 1719555"/>
              <a:gd name="connsiteY2" fmla="*/ 863510 h 1405706"/>
              <a:gd name="connsiteX3" fmla="*/ 857854 w 1719555"/>
              <a:gd name="connsiteY3" fmla="*/ 733566 h 1405706"/>
              <a:gd name="connsiteX4" fmla="*/ 855489 w 1719555"/>
              <a:gd name="connsiteY4" fmla="*/ 718840 h 1405706"/>
              <a:gd name="connsiteX5" fmla="*/ 907882 w 1719555"/>
              <a:gd name="connsiteY5" fmla="*/ 601700 h 1405706"/>
              <a:gd name="connsiteX6" fmla="*/ 965573 w 1719555"/>
              <a:gd name="connsiteY6" fmla="*/ 565628 h 1405706"/>
              <a:gd name="connsiteX7" fmla="*/ 996656 w 1719555"/>
              <a:gd name="connsiteY7" fmla="*/ 560634 h 1405706"/>
              <a:gd name="connsiteX8" fmla="*/ 996656 w 1719555"/>
              <a:gd name="connsiteY8" fmla="*/ 256405 h 1405706"/>
              <a:gd name="connsiteX9" fmla="*/ 978974 w 1719555"/>
              <a:gd name="connsiteY9" fmla="*/ 252372 h 1405706"/>
              <a:gd name="connsiteX10" fmla="*/ 936774 w 1719555"/>
              <a:gd name="connsiteY10" fmla="*/ 222720 h 1405706"/>
              <a:gd name="connsiteX11" fmla="*/ 941456 w 1719555"/>
              <a:gd name="connsiteY11" fmla="*/ 36260 h 1405706"/>
              <a:gd name="connsiteX12" fmla="*/ 1127917 w 1719555"/>
              <a:gd name="connsiteY12" fmla="*/ 40942 h 1405706"/>
              <a:gd name="connsiteX13" fmla="*/ 1123235 w 1719555"/>
              <a:gd name="connsiteY13" fmla="*/ 227403 h 1405706"/>
              <a:gd name="connsiteX14" fmla="*/ 1078238 w 1719555"/>
              <a:gd name="connsiteY14" fmla="*/ 255538 h 1405706"/>
              <a:gd name="connsiteX15" fmla="*/ 1062287 w 1719555"/>
              <a:gd name="connsiteY15" fmla="*/ 258100 h 1405706"/>
              <a:gd name="connsiteX16" fmla="*/ 1062287 w 1719555"/>
              <a:gd name="connsiteY16" fmla="*/ 562718 h 1405706"/>
              <a:gd name="connsiteX17" fmla="*/ 1092840 w 1719555"/>
              <a:gd name="connsiteY17" fmla="*/ 569686 h 1405706"/>
              <a:gd name="connsiteX18" fmla="*/ 1146944 w 1719555"/>
              <a:gd name="connsiteY18" fmla="*/ 607703 h 1405706"/>
              <a:gd name="connsiteX19" fmla="*/ 1178958 w 1719555"/>
              <a:gd name="connsiteY19" fmla="*/ 792660 h 1405706"/>
              <a:gd name="connsiteX20" fmla="*/ 1173343 w 1719555"/>
              <a:gd name="connsiteY20" fmla="*/ 800652 h 1405706"/>
              <a:gd name="connsiteX21" fmla="*/ 1348619 w 1719555"/>
              <a:gd name="connsiteY21" fmla="*/ 984958 h 1405706"/>
              <a:gd name="connsiteX22" fmla="*/ 1403195 w 1719555"/>
              <a:gd name="connsiteY22" fmla="*/ 950833 h 1405706"/>
              <a:gd name="connsiteX23" fmla="*/ 1655010 w 1719555"/>
              <a:gd name="connsiteY23" fmla="*/ 1009249 h 1405706"/>
              <a:gd name="connsiteX24" fmla="*/ 1646675 w 1719555"/>
              <a:gd name="connsiteY24" fmla="*/ 1341161 h 1405706"/>
              <a:gd name="connsiteX25" fmla="*/ 1314763 w 1719555"/>
              <a:gd name="connsiteY25" fmla="*/ 1332826 h 1405706"/>
              <a:gd name="connsiteX26" fmla="*/ 1270316 w 1719555"/>
              <a:gd name="connsiteY26" fmla="*/ 1076033 h 1405706"/>
              <a:gd name="connsiteX27" fmla="*/ 1281801 w 1719555"/>
              <a:gd name="connsiteY27" fmla="*/ 1059688 h 1405706"/>
              <a:gd name="connsiteX28" fmla="*/ 1102291 w 1719555"/>
              <a:gd name="connsiteY28" fmla="*/ 870932 h 1405706"/>
              <a:gd name="connsiteX29" fmla="*/ 1083251 w 1719555"/>
              <a:gd name="connsiteY29" fmla="*/ 882837 h 1405706"/>
              <a:gd name="connsiteX30" fmla="*/ 901879 w 1719555"/>
              <a:gd name="connsiteY30" fmla="*/ 840761 h 1405706"/>
              <a:gd name="connsiteX31" fmla="*/ 897651 w 1719555"/>
              <a:gd name="connsiteY31" fmla="*/ 833999 h 1405706"/>
              <a:gd name="connsiteX32" fmla="*/ 331408 w 1719555"/>
              <a:gd name="connsiteY32" fmla="*/ 970539 h 1405706"/>
              <a:gd name="connsiteX33" fmla="*/ 324456 w 1719555"/>
              <a:gd name="connsiteY33" fmla="*/ 1003237 h 1405706"/>
              <a:gd name="connsiteX34" fmla="*/ 285534 w 1719555"/>
              <a:gd name="connsiteY34" fmla="*/ 1059044 h 1405706"/>
              <a:gd name="connsiteX35" fmla="*/ 46471 w 1719555"/>
              <a:gd name="connsiteY35" fmla="*/ 1053041 h 1405706"/>
              <a:gd name="connsiteX36" fmla="*/ 52475 w 1719555"/>
              <a:gd name="connsiteY36" fmla="*/ 813979 h 140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9555" h="1405706">
                <a:moveTo>
                  <a:pt x="52475" y="813979"/>
                </a:moveTo>
                <a:cubicBezTo>
                  <a:pt x="118453" y="751232"/>
                  <a:pt x="225801" y="750861"/>
                  <a:pt x="291536" y="819982"/>
                </a:cubicBezTo>
                <a:lnTo>
                  <a:pt x="318965" y="863510"/>
                </a:lnTo>
                <a:lnTo>
                  <a:pt x="857854" y="733566"/>
                </a:lnTo>
                <a:lnTo>
                  <a:pt x="855489" y="718840"/>
                </a:lnTo>
                <a:cubicBezTo>
                  <a:pt x="856959" y="675558"/>
                  <a:pt x="874893" y="633073"/>
                  <a:pt x="907882" y="601700"/>
                </a:cubicBezTo>
                <a:cubicBezTo>
                  <a:pt x="925163" y="585267"/>
                  <a:pt x="944823" y="573301"/>
                  <a:pt x="965573" y="565628"/>
                </a:cubicBezTo>
                <a:lnTo>
                  <a:pt x="996656" y="560634"/>
                </a:lnTo>
                <a:lnTo>
                  <a:pt x="996656" y="256405"/>
                </a:lnTo>
                <a:lnTo>
                  <a:pt x="978974" y="252372"/>
                </a:lnTo>
                <a:cubicBezTo>
                  <a:pt x="963411" y="245515"/>
                  <a:pt x="949009" y="235586"/>
                  <a:pt x="936774" y="222720"/>
                </a:cubicBezTo>
                <a:cubicBezTo>
                  <a:pt x="885504" y="168808"/>
                  <a:pt x="889995" y="85201"/>
                  <a:pt x="941456" y="36260"/>
                </a:cubicBezTo>
                <a:cubicBezTo>
                  <a:pt x="995369" y="-15011"/>
                  <a:pt x="1078976" y="-10519"/>
                  <a:pt x="1127917" y="40942"/>
                </a:cubicBezTo>
                <a:cubicBezTo>
                  <a:pt x="1179188" y="94855"/>
                  <a:pt x="1174696" y="178462"/>
                  <a:pt x="1123235" y="227403"/>
                </a:cubicBezTo>
                <a:cubicBezTo>
                  <a:pt x="1109757" y="240220"/>
                  <a:pt x="1094423" y="249553"/>
                  <a:pt x="1078238" y="255538"/>
                </a:cubicBezTo>
                <a:lnTo>
                  <a:pt x="1062287" y="258100"/>
                </a:lnTo>
                <a:lnTo>
                  <a:pt x="1062287" y="562718"/>
                </a:lnTo>
                <a:lnTo>
                  <a:pt x="1092840" y="569686"/>
                </a:lnTo>
                <a:cubicBezTo>
                  <a:pt x="1112793" y="578477"/>
                  <a:pt x="1131258" y="591208"/>
                  <a:pt x="1146944" y="607703"/>
                </a:cubicBezTo>
                <a:cubicBezTo>
                  <a:pt x="1196246" y="659544"/>
                  <a:pt x="1205331" y="732801"/>
                  <a:pt x="1178958" y="792660"/>
                </a:cubicBezTo>
                <a:lnTo>
                  <a:pt x="1173343" y="800652"/>
                </a:lnTo>
                <a:lnTo>
                  <a:pt x="1348619" y="984958"/>
                </a:lnTo>
                <a:lnTo>
                  <a:pt x="1403195" y="950833"/>
                </a:lnTo>
                <a:cubicBezTo>
                  <a:pt x="1489623" y="918872"/>
                  <a:pt x="1589672" y="940546"/>
                  <a:pt x="1655010" y="1009249"/>
                </a:cubicBezTo>
                <a:cubicBezTo>
                  <a:pt x="1746276" y="1105216"/>
                  <a:pt x="1738280" y="1254044"/>
                  <a:pt x="1646675" y="1341161"/>
                </a:cubicBezTo>
                <a:cubicBezTo>
                  <a:pt x="1550708" y="1432426"/>
                  <a:pt x="1401881" y="1424431"/>
                  <a:pt x="1314763" y="1332826"/>
                </a:cubicBezTo>
                <a:cubicBezTo>
                  <a:pt x="1246314" y="1260851"/>
                  <a:pt x="1233700" y="1159142"/>
                  <a:pt x="1270316" y="1076033"/>
                </a:cubicBezTo>
                <a:lnTo>
                  <a:pt x="1281801" y="1059688"/>
                </a:lnTo>
                <a:lnTo>
                  <a:pt x="1102291" y="870932"/>
                </a:lnTo>
                <a:lnTo>
                  <a:pt x="1083251" y="882837"/>
                </a:lnTo>
                <a:cubicBezTo>
                  <a:pt x="1021001" y="905857"/>
                  <a:pt x="948940" y="890246"/>
                  <a:pt x="901879" y="840761"/>
                </a:cubicBezTo>
                <a:lnTo>
                  <a:pt x="897651" y="833999"/>
                </a:lnTo>
                <a:lnTo>
                  <a:pt x="331408" y="970539"/>
                </a:lnTo>
                <a:lnTo>
                  <a:pt x="324456" y="1003237"/>
                </a:lnTo>
                <a:cubicBezTo>
                  <a:pt x="315751" y="1023576"/>
                  <a:pt x="302814" y="1042610"/>
                  <a:pt x="285534" y="1059044"/>
                </a:cubicBezTo>
                <a:cubicBezTo>
                  <a:pt x="219554" y="1121791"/>
                  <a:pt x="112206" y="1122162"/>
                  <a:pt x="46471" y="1053041"/>
                </a:cubicBezTo>
                <a:cubicBezTo>
                  <a:pt x="-16275" y="987062"/>
                  <a:pt x="-16647" y="879714"/>
                  <a:pt x="52475" y="813979"/>
                </a:cubicBez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reeform: Shape 19">
            <a:extLst>
              <a:ext uri="{FF2B5EF4-FFF2-40B4-BE49-F238E27FC236}">
                <a16:creationId xmlns:a16="http://schemas.microsoft.com/office/drawing/2014/main" id="{B8405EAC-939C-4C4A-A652-22978EC323B2}"/>
              </a:ext>
            </a:extLst>
          </p:cNvPr>
          <p:cNvSpPr/>
          <p:nvPr userDrawn="1"/>
        </p:nvSpPr>
        <p:spPr>
          <a:xfrm rot="5400000">
            <a:off x="7774073" y="1716131"/>
            <a:ext cx="1161448" cy="712097"/>
          </a:xfrm>
          <a:custGeom>
            <a:avLst/>
            <a:gdLst>
              <a:gd name="connsiteX0" fmla="*/ 52475 w 1719555"/>
              <a:gd name="connsiteY0" fmla="*/ 813979 h 1405706"/>
              <a:gd name="connsiteX1" fmla="*/ 291536 w 1719555"/>
              <a:gd name="connsiteY1" fmla="*/ 819982 h 1405706"/>
              <a:gd name="connsiteX2" fmla="*/ 318965 w 1719555"/>
              <a:gd name="connsiteY2" fmla="*/ 863510 h 1405706"/>
              <a:gd name="connsiteX3" fmla="*/ 857854 w 1719555"/>
              <a:gd name="connsiteY3" fmla="*/ 733566 h 1405706"/>
              <a:gd name="connsiteX4" fmla="*/ 855489 w 1719555"/>
              <a:gd name="connsiteY4" fmla="*/ 718840 h 1405706"/>
              <a:gd name="connsiteX5" fmla="*/ 907882 w 1719555"/>
              <a:gd name="connsiteY5" fmla="*/ 601700 h 1405706"/>
              <a:gd name="connsiteX6" fmla="*/ 965573 w 1719555"/>
              <a:gd name="connsiteY6" fmla="*/ 565628 h 1405706"/>
              <a:gd name="connsiteX7" fmla="*/ 996656 w 1719555"/>
              <a:gd name="connsiteY7" fmla="*/ 560634 h 1405706"/>
              <a:gd name="connsiteX8" fmla="*/ 996656 w 1719555"/>
              <a:gd name="connsiteY8" fmla="*/ 256405 h 1405706"/>
              <a:gd name="connsiteX9" fmla="*/ 978974 w 1719555"/>
              <a:gd name="connsiteY9" fmla="*/ 252372 h 1405706"/>
              <a:gd name="connsiteX10" fmla="*/ 936774 w 1719555"/>
              <a:gd name="connsiteY10" fmla="*/ 222720 h 1405706"/>
              <a:gd name="connsiteX11" fmla="*/ 941456 w 1719555"/>
              <a:gd name="connsiteY11" fmla="*/ 36260 h 1405706"/>
              <a:gd name="connsiteX12" fmla="*/ 1127917 w 1719555"/>
              <a:gd name="connsiteY12" fmla="*/ 40942 h 1405706"/>
              <a:gd name="connsiteX13" fmla="*/ 1123235 w 1719555"/>
              <a:gd name="connsiteY13" fmla="*/ 227403 h 1405706"/>
              <a:gd name="connsiteX14" fmla="*/ 1078238 w 1719555"/>
              <a:gd name="connsiteY14" fmla="*/ 255538 h 1405706"/>
              <a:gd name="connsiteX15" fmla="*/ 1062287 w 1719555"/>
              <a:gd name="connsiteY15" fmla="*/ 258100 h 1405706"/>
              <a:gd name="connsiteX16" fmla="*/ 1062287 w 1719555"/>
              <a:gd name="connsiteY16" fmla="*/ 562718 h 1405706"/>
              <a:gd name="connsiteX17" fmla="*/ 1092840 w 1719555"/>
              <a:gd name="connsiteY17" fmla="*/ 569686 h 1405706"/>
              <a:gd name="connsiteX18" fmla="*/ 1146944 w 1719555"/>
              <a:gd name="connsiteY18" fmla="*/ 607703 h 1405706"/>
              <a:gd name="connsiteX19" fmla="*/ 1178958 w 1719555"/>
              <a:gd name="connsiteY19" fmla="*/ 792660 h 1405706"/>
              <a:gd name="connsiteX20" fmla="*/ 1173343 w 1719555"/>
              <a:gd name="connsiteY20" fmla="*/ 800652 h 1405706"/>
              <a:gd name="connsiteX21" fmla="*/ 1348619 w 1719555"/>
              <a:gd name="connsiteY21" fmla="*/ 984958 h 1405706"/>
              <a:gd name="connsiteX22" fmla="*/ 1403195 w 1719555"/>
              <a:gd name="connsiteY22" fmla="*/ 950833 h 1405706"/>
              <a:gd name="connsiteX23" fmla="*/ 1655010 w 1719555"/>
              <a:gd name="connsiteY23" fmla="*/ 1009249 h 1405706"/>
              <a:gd name="connsiteX24" fmla="*/ 1646675 w 1719555"/>
              <a:gd name="connsiteY24" fmla="*/ 1341161 h 1405706"/>
              <a:gd name="connsiteX25" fmla="*/ 1314763 w 1719555"/>
              <a:gd name="connsiteY25" fmla="*/ 1332826 h 1405706"/>
              <a:gd name="connsiteX26" fmla="*/ 1270316 w 1719555"/>
              <a:gd name="connsiteY26" fmla="*/ 1076033 h 1405706"/>
              <a:gd name="connsiteX27" fmla="*/ 1281801 w 1719555"/>
              <a:gd name="connsiteY27" fmla="*/ 1059688 h 1405706"/>
              <a:gd name="connsiteX28" fmla="*/ 1102291 w 1719555"/>
              <a:gd name="connsiteY28" fmla="*/ 870932 h 1405706"/>
              <a:gd name="connsiteX29" fmla="*/ 1083251 w 1719555"/>
              <a:gd name="connsiteY29" fmla="*/ 882837 h 1405706"/>
              <a:gd name="connsiteX30" fmla="*/ 901879 w 1719555"/>
              <a:gd name="connsiteY30" fmla="*/ 840761 h 1405706"/>
              <a:gd name="connsiteX31" fmla="*/ 897651 w 1719555"/>
              <a:gd name="connsiteY31" fmla="*/ 833999 h 1405706"/>
              <a:gd name="connsiteX32" fmla="*/ 331408 w 1719555"/>
              <a:gd name="connsiteY32" fmla="*/ 970539 h 1405706"/>
              <a:gd name="connsiteX33" fmla="*/ 324456 w 1719555"/>
              <a:gd name="connsiteY33" fmla="*/ 1003237 h 1405706"/>
              <a:gd name="connsiteX34" fmla="*/ 285534 w 1719555"/>
              <a:gd name="connsiteY34" fmla="*/ 1059044 h 1405706"/>
              <a:gd name="connsiteX35" fmla="*/ 46471 w 1719555"/>
              <a:gd name="connsiteY35" fmla="*/ 1053041 h 1405706"/>
              <a:gd name="connsiteX36" fmla="*/ 52475 w 1719555"/>
              <a:gd name="connsiteY36" fmla="*/ 813979 h 140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9555" h="1405706">
                <a:moveTo>
                  <a:pt x="52475" y="813979"/>
                </a:moveTo>
                <a:cubicBezTo>
                  <a:pt x="118453" y="751232"/>
                  <a:pt x="225801" y="750861"/>
                  <a:pt x="291536" y="819982"/>
                </a:cubicBezTo>
                <a:lnTo>
                  <a:pt x="318965" y="863510"/>
                </a:lnTo>
                <a:lnTo>
                  <a:pt x="857854" y="733566"/>
                </a:lnTo>
                <a:lnTo>
                  <a:pt x="855489" y="718840"/>
                </a:lnTo>
                <a:cubicBezTo>
                  <a:pt x="856959" y="675558"/>
                  <a:pt x="874893" y="633073"/>
                  <a:pt x="907882" y="601700"/>
                </a:cubicBezTo>
                <a:cubicBezTo>
                  <a:pt x="925163" y="585267"/>
                  <a:pt x="944823" y="573301"/>
                  <a:pt x="965573" y="565628"/>
                </a:cubicBezTo>
                <a:lnTo>
                  <a:pt x="996656" y="560634"/>
                </a:lnTo>
                <a:lnTo>
                  <a:pt x="996656" y="256405"/>
                </a:lnTo>
                <a:lnTo>
                  <a:pt x="978974" y="252372"/>
                </a:lnTo>
                <a:cubicBezTo>
                  <a:pt x="963411" y="245515"/>
                  <a:pt x="949009" y="235586"/>
                  <a:pt x="936774" y="222720"/>
                </a:cubicBezTo>
                <a:cubicBezTo>
                  <a:pt x="885504" y="168808"/>
                  <a:pt x="889995" y="85201"/>
                  <a:pt x="941456" y="36260"/>
                </a:cubicBezTo>
                <a:cubicBezTo>
                  <a:pt x="995369" y="-15011"/>
                  <a:pt x="1078976" y="-10519"/>
                  <a:pt x="1127917" y="40942"/>
                </a:cubicBezTo>
                <a:cubicBezTo>
                  <a:pt x="1179188" y="94855"/>
                  <a:pt x="1174696" y="178462"/>
                  <a:pt x="1123235" y="227403"/>
                </a:cubicBezTo>
                <a:cubicBezTo>
                  <a:pt x="1109757" y="240220"/>
                  <a:pt x="1094423" y="249553"/>
                  <a:pt x="1078238" y="255538"/>
                </a:cubicBezTo>
                <a:lnTo>
                  <a:pt x="1062287" y="258100"/>
                </a:lnTo>
                <a:lnTo>
                  <a:pt x="1062287" y="562718"/>
                </a:lnTo>
                <a:lnTo>
                  <a:pt x="1092840" y="569686"/>
                </a:lnTo>
                <a:cubicBezTo>
                  <a:pt x="1112793" y="578477"/>
                  <a:pt x="1131258" y="591208"/>
                  <a:pt x="1146944" y="607703"/>
                </a:cubicBezTo>
                <a:cubicBezTo>
                  <a:pt x="1196246" y="659544"/>
                  <a:pt x="1205331" y="732801"/>
                  <a:pt x="1178958" y="792660"/>
                </a:cubicBezTo>
                <a:lnTo>
                  <a:pt x="1173343" y="800652"/>
                </a:lnTo>
                <a:lnTo>
                  <a:pt x="1348619" y="984958"/>
                </a:lnTo>
                <a:lnTo>
                  <a:pt x="1403195" y="950833"/>
                </a:lnTo>
                <a:cubicBezTo>
                  <a:pt x="1489623" y="918872"/>
                  <a:pt x="1589672" y="940546"/>
                  <a:pt x="1655010" y="1009249"/>
                </a:cubicBezTo>
                <a:cubicBezTo>
                  <a:pt x="1746276" y="1105216"/>
                  <a:pt x="1738280" y="1254044"/>
                  <a:pt x="1646675" y="1341161"/>
                </a:cubicBezTo>
                <a:cubicBezTo>
                  <a:pt x="1550708" y="1432426"/>
                  <a:pt x="1401881" y="1424431"/>
                  <a:pt x="1314763" y="1332826"/>
                </a:cubicBezTo>
                <a:cubicBezTo>
                  <a:pt x="1246314" y="1260851"/>
                  <a:pt x="1233700" y="1159142"/>
                  <a:pt x="1270316" y="1076033"/>
                </a:cubicBezTo>
                <a:lnTo>
                  <a:pt x="1281801" y="1059688"/>
                </a:lnTo>
                <a:lnTo>
                  <a:pt x="1102291" y="870932"/>
                </a:lnTo>
                <a:lnTo>
                  <a:pt x="1083251" y="882837"/>
                </a:lnTo>
                <a:cubicBezTo>
                  <a:pt x="1021001" y="905857"/>
                  <a:pt x="948940" y="890246"/>
                  <a:pt x="901879" y="840761"/>
                </a:cubicBezTo>
                <a:lnTo>
                  <a:pt x="897651" y="833999"/>
                </a:lnTo>
                <a:lnTo>
                  <a:pt x="331408" y="970539"/>
                </a:lnTo>
                <a:lnTo>
                  <a:pt x="324456" y="1003237"/>
                </a:lnTo>
                <a:cubicBezTo>
                  <a:pt x="315751" y="1023576"/>
                  <a:pt x="302814" y="1042610"/>
                  <a:pt x="285534" y="1059044"/>
                </a:cubicBezTo>
                <a:cubicBezTo>
                  <a:pt x="219554" y="1121791"/>
                  <a:pt x="112206" y="1122162"/>
                  <a:pt x="46471" y="1053041"/>
                </a:cubicBezTo>
                <a:cubicBezTo>
                  <a:pt x="-16275" y="987062"/>
                  <a:pt x="-16647" y="879714"/>
                  <a:pt x="52475" y="813979"/>
                </a:cubicBezTo>
                <a:close/>
              </a:path>
            </a:pathLst>
          </a:custGeom>
          <a:solidFill>
            <a:schemeClr val="accent3">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Shape 20">
            <a:extLst>
              <a:ext uri="{FF2B5EF4-FFF2-40B4-BE49-F238E27FC236}">
                <a16:creationId xmlns:a16="http://schemas.microsoft.com/office/drawing/2014/main" id="{AF3D761A-CEA6-4A9C-BC05-657BD6ED734C}"/>
              </a:ext>
            </a:extLst>
          </p:cNvPr>
          <p:cNvSpPr/>
          <p:nvPr userDrawn="1"/>
        </p:nvSpPr>
        <p:spPr>
          <a:xfrm rot="8257828">
            <a:off x="204895" y="259370"/>
            <a:ext cx="561986" cy="612551"/>
          </a:xfrm>
          <a:custGeom>
            <a:avLst/>
            <a:gdLst>
              <a:gd name="connsiteX0" fmla="*/ 52475 w 1719555"/>
              <a:gd name="connsiteY0" fmla="*/ 813979 h 1405706"/>
              <a:gd name="connsiteX1" fmla="*/ 291536 w 1719555"/>
              <a:gd name="connsiteY1" fmla="*/ 819982 h 1405706"/>
              <a:gd name="connsiteX2" fmla="*/ 318965 w 1719555"/>
              <a:gd name="connsiteY2" fmla="*/ 863510 h 1405706"/>
              <a:gd name="connsiteX3" fmla="*/ 857854 w 1719555"/>
              <a:gd name="connsiteY3" fmla="*/ 733566 h 1405706"/>
              <a:gd name="connsiteX4" fmla="*/ 855489 w 1719555"/>
              <a:gd name="connsiteY4" fmla="*/ 718840 h 1405706"/>
              <a:gd name="connsiteX5" fmla="*/ 907882 w 1719555"/>
              <a:gd name="connsiteY5" fmla="*/ 601700 h 1405706"/>
              <a:gd name="connsiteX6" fmla="*/ 965573 w 1719555"/>
              <a:gd name="connsiteY6" fmla="*/ 565628 h 1405706"/>
              <a:gd name="connsiteX7" fmla="*/ 996656 w 1719555"/>
              <a:gd name="connsiteY7" fmla="*/ 560634 h 1405706"/>
              <a:gd name="connsiteX8" fmla="*/ 996656 w 1719555"/>
              <a:gd name="connsiteY8" fmla="*/ 256405 h 1405706"/>
              <a:gd name="connsiteX9" fmla="*/ 978974 w 1719555"/>
              <a:gd name="connsiteY9" fmla="*/ 252372 h 1405706"/>
              <a:gd name="connsiteX10" fmla="*/ 936774 w 1719555"/>
              <a:gd name="connsiteY10" fmla="*/ 222720 h 1405706"/>
              <a:gd name="connsiteX11" fmla="*/ 941456 w 1719555"/>
              <a:gd name="connsiteY11" fmla="*/ 36260 h 1405706"/>
              <a:gd name="connsiteX12" fmla="*/ 1127917 w 1719555"/>
              <a:gd name="connsiteY12" fmla="*/ 40942 h 1405706"/>
              <a:gd name="connsiteX13" fmla="*/ 1123235 w 1719555"/>
              <a:gd name="connsiteY13" fmla="*/ 227403 h 1405706"/>
              <a:gd name="connsiteX14" fmla="*/ 1078238 w 1719555"/>
              <a:gd name="connsiteY14" fmla="*/ 255538 h 1405706"/>
              <a:gd name="connsiteX15" fmla="*/ 1062287 w 1719555"/>
              <a:gd name="connsiteY15" fmla="*/ 258100 h 1405706"/>
              <a:gd name="connsiteX16" fmla="*/ 1062287 w 1719555"/>
              <a:gd name="connsiteY16" fmla="*/ 562718 h 1405706"/>
              <a:gd name="connsiteX17" fmla="*/ 1092840 w 1719555"/>
              <a:gd name="connsiteY17" fmla="*/ 569686 h 1405706"/>
              <a:gd name="connsiteX18" fmla="*/ 1146944 w 1719555"/>
              <a:gd name="connsiteY18" fmla="*/ 607703 h 1405706"/>
              <a:gd name="connsiteX19" fmla="*/ 1178958 w 1719555"/>
              <a:gd name="connsiteY19" fmla="*/ 792660 h 1405706"/>
              <a:gd name="connsiteX20" fmla="*/ 1173343 w 1719555"/>
              <a:gd name="connsiteY20" fmla="*/ 800652 h 1405706"/>
              <a:gd name="connsiteX21" fmla="*/ 1348619 w 1719555"/>
              <a:gd name="connsiteY21" fmla="*/ 984958 h 1405706"/>
              <a:gd name="connsiteX22" fmla="*/ 1403195 w 1719555"/>
              <a:gd name="connsiteY22" fmla="*/ 950833 h 1405706"/>
              <a:gd name="connsiteX23" fmla="*/ 1655010 w 1719555"/>
              <a:gd name="connsiteY23" fmla="*/ 1009249 h 1405706"/>
              <a:gd name="connsiteX24" fmla="*/ 1646675 w 1719555"/>
              <a:gd name="connsiteY24" fmla="*/ 1341161 h 1405706"/>
              <a:gd name="connsiteX25" fmla="*/ 1314763 w 1719555"/>
              <a:gd name="connsiteY25" fmla="*/ 1332826 h 1405706"/>
              <a:gd name="connsiteX26" fmla="*/ 1270316 w 1719555"/>
              <a:gd name="connsiteY26" fmla="*/ 1076033 h 1405706"/>
              <a:gd name="connsiteX27" fmla="*/ 1281801 w 1719555"/>
              <a:gd name="connsiteY27" fmla="*/ 1059688 h 1405706"/>
              <a:gd name="connsiteX28" fmla="*/ 1102291 w 1719555"/>
              <a:gd name="connsiteY28" fmla="*/ 870932 h 1405706"/>
              <a:gd name="connsiteX29" fmla="*/ 1083251 w 1719555"/>
              <a:gd name="connsiteY29" fmla="*/ 882837 h 1405706"/>
              <a:gd name="connsiteX30" fmla="*/ 901879 w 1719555"/>
              <a:gd name="connsiteY30" fmla="*/ 840761 h 1405706"/>
              <a:gd name="connsiteX31" fmla="*/ 897651 w 1719555"/>
              <a:gd name="connsiteY31" fmla="*/ 833999 h 1405706"/>
              <a:gd name="connsiteX32" fmla="*/ 331408 w 1719555"/>
              <a:gd name="connsiteY32" fmla="*/ 970539 h 1405706"/>
              <a:gd name="connsiteX33" fmla="*/ 324456 w 1719555"/>
              <a:gd name="connsiteY33" fmla="*/ 1003237 h 1405706"/>
              <a:gd name="connsiteX34" fmla="*/ 285534 w 1719555"/>
              <a:gd name="connsiteY34" fmla="*/ 1059044 h 1405706"/>
              <a:gd name="connsiteX35" fmla="*/ 46471 w 1719555"/>
              <a:gd name="connsiteY35" fmla="*/ 1053041 h 1405706"/>
              <a:gd name="connsiteX36" fmla="*/ 52475 w 1719555"/>
              <a:gd name="connsiteY36" fmla="*/ 813979 h 140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9555" h="1405706">
                <a:moveTo>
                  <a:pt x="52475" y="813979"/>
                </a:moveTo>
                <a:cubicBezTo>
                  <a:pt x="118453" y="751232"/>
                  <a:pt x="225801" y="750861"/>
                  <a:pt x="291536" y="819982"/>
                </a:cubicBezTo>
                <a:lnTo>
                  <a:pt x="318965" y="863510"/>
                </a:lnTo>
                <a:lnTo>
                  <a:pt x="857854" y="733566"/>
                </a:lnTo>
                <a:lnTo>
                  <a:pt x="855489" y="718840"/>
                </a:lnTo>
                <a:cubicBezTo>
                  <a:pt x="856959" y="675558"/>
                  <a:pt x="874893" y="633073"/>
                  <a:pt x="907882" y="601700"/>
                </a:cubicBezTo>
                <a:cubicBezTo>
                  <a:pt x="925163" y="585267"/>
                  <a:pt x="944823" y="573301"/>
                  <a:pt x="965573" y="565628"/>
                </a:cubicBezTo>
                <a:lnTo>
                  <a:pt x="996656" y="560634"/>
                </a:lnTo>
                <a:lnTo>
                  <a:pt x="996656" y="256405"/>
                </a:lnTo>
                <a:lnTo>
                  <a:pt x="978974" y="252372"/>
                </a:lnTo>
                <a:cubicBezTo>
                  <a:pt x="963411" y="245515"/>
                  <a:pt x="949009" y="235586"/>
                  <a:pt x="936774" y="222720"/>
                </a:cubicBezTo>
                <a:cubicBezTo>
                  <a:pt x="885504" y="168808"/>
                  <a:pt x="889995" y="85201"/>
                  <a:pt x="941456" y="36260"/>
                </a:cubicBezTo>
                <a:cubicBezTo>
                  <a:pt x="995369" y="-15011"/>
                  <a:pt x="1078976" y="-10519"/>
                  <a:pt x="1127917" y="40942"/>
                </a:cubicBezTo>
                <a:cubicBezTo>
                  <a:pt x="1179188" y="94855"/>
                  <a:pt x="1174696" y="178462"/>
                  <a:pt x="1123235" y="227403"/>
                </a:cubicBezTo>
                <a:cubicBezTo>
                  <a:pt x="1109757" y="240220"/>
                  <a:pt x="1094423" y="249553"/>
                  <a:pt x="1078238" y="255538"/>
                </a:cubicBezTo>
                <a:lnTo>
                  <a:pt x="1062287" y="258100"/>
                </a:lnTo>
                <a:lnTo>
                  <a:pt x="1062287" y="562718"/>
                </a:lnTo>
                <a:lnTo>
                  <a:pt x="1092840" y="569686"/>
                </a:lnTo>
                <a:cubicBezTo>
                  <a:pt x="1112793" y="578477"/>
                  <a:pt x="1131258" y="591208"/>
                  <a:pt x="1146944" y="607703"/>
                </a:cubicBezTo>
                <a:cubicBezTo>
                  <a:pt x="1196246" y="659544"/>
                  <a:pt x="1205331" y="732801"/>
                  <a:pt x="1178958" y="792660"/>
                </a:cubicBezTo>
                <a:lnTo>
                  <a:pt x="1173343" y="800652"/>
                </a:lnTo>
                <a:lnTo>
                  <a:pt x="1348619" y="984958"/>
                </a:lnTo>
                <a:lnTo>
                  <a:pt x="1403195" y="950833"/>
                </a:lnTo>
                <a:cubicBezTo>
                  <a:pt x="1489623" y="918872"/>
                  <a:pt x="1589672" y="940546"/>
                  <a:pt x="1655010" y="1009249"/>
                </a:cubicBezTo>
                <a:cubicBezTo>
                  <a:pt x="1746276" y="1105216"/>
                  <a:pt x="1738280" y="1254044"/>
                  <a:pt x="1646675" y="1341161"/>
                </a:cubicBezTo>
                <a:cubicBezTo>
                  <a:pt x="1550708" y="1432426"/>
                  <a:pt x="1401881" y="1424431"/>
                  <a:pt x="1314763" y="1332826"/>
                </a:cubicBezTo>
                <a:cubicBezTo>
                  <a:pt x="1246314" y="1260851"/>
                  <a:pt x="1233700" y="1159142"/>
                  <a:pt x="1270316" y="1076033"/>
                </a:cubicBezTo>
                <a:lnTo>
                  <a:pt x="1281801" y="1059688"/>
                </a:lnTo>
                <a:lnTo>
                  <a:pt x="1102291" y="870932"/>
                </a:lnTo>
                <a:lnTo>
                  <a:pt x="1083251" y="882837"/>
                </a:lnTo>
                <a:cubicBezTo>
                  <a:pt x="1021001" y="905857"/>
                  <a:pt x="948940" y="890246"/>
                  <a:pt x="901879" y="840761"/>
                </a:cubicBezTo>
                <a:lnTo>
                  <a:pt x="897651" y="833999"/>
                </a:lnTo>
                <a:lnTo>
                  <a:pt x="331408" y="970539"/>
                </a:lnTo>
                <a:lnTo>
                  <a:pt x="324456" y="1003237"/>
                </a:lnTo>
                <a:cubicBezTo>
                  <a:pt x="315751" y="1023576"/>
                  <a:pt x="302814" y="1042610"/>
                  <a:pt x="285534" y="1059044"/>
                </a:cubicBezTo>
                <a:cubicBezTo>
                  <a:pt x="219554" y="1121791"/>
                  <a:pt x="112206" y="1122162"/>
                  <a:pt x="46471" y="1053041"/>
                </a:cubicBezTo>
                <a:cubicBezTo>
                  <a:pt x="-16275" y="987062"/>
                  <a:pt x="-16647" y="879714"/>
                  <a:pt x="52475" y="813979"/>
                </a:cubicBezTo>
                <a:close/>
              </a:path>
            </a:pathLst>
          </a:custGeom>
          <a:solidFill>
            <a:schemeClr val="accent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6C1260B8-53BA-47D3-87D6-323C933B255E}"/>
              </a:ext>
            </a:extLst>
          </p:cNvPr>
          <p:cNvPicPr>
            <a:picLocks noChangeAspect="1"/>
          </p:cNvPicPr>
          <p:nvPr userDrawn="1"/>
        </p:nvPicPr>
        <p:blipFill>
          <a:blip r:embed="rId2"/>
          <a:stretch>
            <a:fillRect/>
          </a:stretch>
        </p:blipFill>
        <p:spPr>
          <a:xfrm>
            <a:off x="3978136" y="2439690"/>
            <a:ext cx="1092100" cy="1783519"/>
          </a:xfrm>
          <a:prstGeom prst="rect">
            <a:avLst/>
          </a:prstGeom>
        </p:spPr>
      </p:pic>
      <p:sp>
        <p:nvSpPr>
          <p:cNvPr id="11" name="Freeform: Shape 82">
            <a:extLst>
              <a:ext uri="{FF2B5EF4-FFF2-40B4-BE49-F238E27FC236}">
                <a16:creationId xmlns:a16="http://schemas.microsoft.com/office/drawing/2014/main" id="{9FB50AA5-2E54-E14A-B359-E36C27FD260A}"/>
              </a:ext>
            </a:extLst>
          </p:cNvPr>
          <p:cNvSpPr/>
          <p:nvPr userDrawn="1"/>
        </p:nvSpPr>
        <p:spPr>
          <a:xfrm>
            <a:off x="1246948" y="-5609"/>
            <a:ext cx="1571716" cy="6893157"/>
          </a:xfrm>
          <a:custGeom>
            <a:avLst/>
            <a:gdLst>
              <a:gd name="connsiteX0" fmla="*/ 564956 w 1571716"/>
              <a:gd name="connsiteY0" fmla="*/ 6049798 h 6856439"/>
              <a:gd name="connsiteX1" fmla="*/ 694265 w 1571716"/>
              <a:gd name="connsiteY1" fmla="*/ 6156016 h 6856439"/>
              <a:gd name="connsiteX2" fmla="*/ 741986 w 1571716"/>
              <a:gd name="connsiteY2" fmla="*/ 6196040 h 6856439"/>
              <a:gd name="connsiteX3" fmla="*/ 241684 w 1571716"/>
              <a:gd name="connsiteY3" fmla="*/ 6856439 h 6856439"/>
              <a:gd name="connsiteX4" fmla="*/ 0 w 1571716"/>
              <a:gd name="connsiteY4" fmla="*/ 6856439 h 6856439"/>
              <a:gd name="connsiteX5" fmla="*/ 564956 w 1571716"/>
              <a:gd name="connsiteY5" fmla="*/ 6049798 h 6856439"/>
              <a:gd name="connsiteX6" fmla="*/ 252460 w 1571716"/>
              <a:gd name="connsiteY6" fmla="*/ 5232384 h 6856439"/>
              <a:gd name="connsiteX7" fmla="*/ 301721 w 1571716"/>
              <a:gd name="connsiteY7" fmla="*/ 5361692 h 6856439"/>
              <a:gd name="connsiteX8" fmla="*/ 370993 w 1571716"/>
              <a:gd name="connsiteY8" fmla="*/ 5469450 h 6856439"/>
              <a:gd name="connsiteX9" fmla="*/ 392544 w 1571716"/>
              <a:gd name="connsiteY9" fmla="*/ 5497159 h 6856439"/>
              <a:gd name="connsiteX10" fmla="*/ 1146845 w 1571716"/>
              <a:gd name="connsiteY10" fmla="*/ 5497159 h 6856439"/>
              <a:gd name="connsiteX11" fmla="*/ 1166857 w 1571716"/>
              <a:gd name="connsiteY11" fmla="*/ 5469450 h 6856439"/>
              <a:gd name="connsiteX12" fmla="*/ 1231511 w 1571716"/>
              <a:gd name="connsiteY12" fmla="*/ 5361692 h 6856439"/>
              <a:gd name="connsiteX13" fmla="*/ 1276154 w 1571716"/>
              <a:gd name="connsiteY13" fmla="*/ 5232384 h 6856439"/>
              <a:gd name="connsiteX14" fmla="*/ 355599 w 1571716"/>
              <a:gd name="connsiteY14" fmla="*/ 4853693 h 6856439"/>
              <a:gd name="connsiteX15" fmla="*/ 297102 w 1571716"/>
              <a:gd name="connsiteY15" fmla="*/ 4944517 h 6856439"/>
              <a:gd name="connsiteX16" fmla="*/ 244763 w 1571716"/>
              <a:gd name="connsiteY16" fmla="*/ 5098456 h 6856439"/>
              <a:gd name="connsiteX17" fmla="*/ 243224 w 1571716"/>
              <a:gd name="connsiteY17" fmla="*/ 5116929 h 6856439"/>
              <a:gd name="connsiteX18" fmla="*/ 1277693 w 1571716"/>
              <a:gd name="connsiteY18" fmla="*/ 5116929 h 6856439"/>
              <a:gd name="connsiteX19" fmla="*/ 1274614 w 1571716"/>
              <a:gd name="connsiteY19" fmla="*/ 5098456 h 6856439"/>
              <a:gd name="connsiteX20" fmla="*/ 1216118 w 1571716"/>
              <a:gd name="connsiteY20" fmla="*/ 4944517 h 6856439"/>
              <a:gd name="connsiteX21" fmla="*/ 1157621 w 1571716"/>
              <a:gd name="connsiteY21" fmla="*/ 4853693 h 6856439"/>
              <a:gd name="connsiteX22" fmla="*/ 397163 w 1571716"/>
              <a:gd name="connsiteY22" fmla="*/ 1874976 h 6856439"/>
              <a:gd name="connsiteX23" fmla="*/ 431029 w 1571716"/>
              <a:gd name="connsiteY23" fmla="*/ 2013521 h 6856439"/>
              <a:gd name="connsiteX24" fmla="*/ 483368 w 1571716"/>
              <a:gd name="connsiteY24" fmla="*/ 2121278 h 6856439"/>
              <a:gd name="connsiteX25" fmla="*/ 486447 w 1571716"/>
              <a:gd name="connsiteY25" fmla="*/ 2124357 h 6856439"/>
              <a:gd name="connsiteX26" fmla="*/ 1206881 w 1571716"/>
              <a:gd name="connsiteY26" fmla="*/ 2124357 h 6856439"/>
              <a:gd name="connsiteX27" fmla="*/ 1208421 w 1571716"/>
              <a:gd name="connsiteY27" fmla="*/ 2121278 h 6856439"/>
              <a:gd name="connsiteX28" fmla="*/ 1260760 w 1571716"/>
              <a:gd name="connsiteY28" fmla="*/ 2013521 h 6856439"/>
              <a:gd name="connsiteX29" fmla="*/ 1296166 w 1571716"/>
              <a:gd name="connsiteY29" fmla="*/ 1874976 h 6856439"/>
              <a:gd name="connsiteX30" fmla="*/ 484908 w 1571716"/>
              <a:gd name="connsiteY30" fmla="*/ 1514759 h 6856439"/>
              <a:gd name="connsiteX31" fmla="*/ 449502 w 1571716"/>
              <a:gd name="connsiteY31" fmla="*/ 1580953 h 6856439"/>
              <a:gd name="connsiteX32" fmla="*/ 397163 w 1571716"/>
              <a:gd name="connsiteY32" fmla="*/ 1734891 h 6856439"/>
              <a:gd name="connsiteX33" fmla="*/ 392544 w 1571716"/>
              <a:gd name="connsiteY33" fmla="*/ 1765679 h 6856439"/>
              <a:gd name="connsiteX34" fmla="*/ 1300784 w 1571716"/>
              <a:gd name="connsiteY34" fmla="*/ 1765679 h 6856439"/>
              <a:gd name="connsiteX35" fmla="*/ 1297705 w 1571716"/>
              <a:gd name="connsiteY35" fmla="*/ 1734891 h 6856439"/>
              <a:gd name="connsiteX36" fmla="*/ 1249984 w 1571716"/>
              <a:gd name="connsiteY36" fmla="*/ 1580953 h 6856439"/>
              <a:gd name="connsiteX37" fmla="*/ 1216118 w 1571716"/>
              <a:gd name="connsiteY37" fmla="*/ 1514759 h 6856439"/>
              <a:gd name="connsiteX38" fmla="*/ 138545 w 1571716"/>
              <a:gd name="connsiteY38" fmla="*/ 0 h 6856439"/>
              <a:gd name="connsiteX39" fmla="*/ 406398 w 1571716"/>
              <a:gd name="connsiteY39" fmla="*/ 0 h 6856439"/>
              <a:gd name="connsiteX40" fmla="*/ 455659 w 1571716"/>
              <a:gd name="connsiteY40" fmla="*/ 346363 h 6856439"/>
              <a:gd name="connsiteX41" fmla="*/ 777391 w 1571716"/>
              <a:gd name="connsiteY41" fmla="*/ 701962 h 6856439"/>
              <a:gd name="connsiteX42" fmla="*/ 652700 w 1571716"/>
              <a:gd name="connsiteY42" fmla="*/ 845125 h 6856439"/>
              <a:gd name="connsiteX43" fmla="*/ 628070 w 1571716"/>
              <a:gd name="connsiteY43" fmla="*/ 874373 h 6856439"/>
              <a:gd name="connsiteX44" fmla="*/ 255538 w 1571716"/>
              <a:gd name="connsiteY44" fmla="*/ 464896 h 6856439"/>
              <a:gd name="connsiteX45" fmla="*/ 138545 w 1571716"/>
              <a:gd name="connsiteY45" fmla="*/ 0 h 6856439"/>
              <a:gd name="connsiteX46" fmla="*/ 1231511 w 1571716"/>
              <a:gd name="connsiteY46" fmla="*/ 0 h 6856439"/>
              <a:gd name="connsiteX47" fmla="*/ 1460880 w 1571716"/>
              <a:gd name="connsiteY47" fmla="*/ 0 h 6856439"/>
              <a:gd name="connsiteX48" fmla="*/ 1319257 w 1571716"/>
              <a:gd name="connsiteY48" fmla="*/ 466435 h 6856439"/>
              <a:gd name="connsiteX49" fmla="*/ 1009839 w 1571716"/>
              <a:gd name="connsiteY49" fmla="*/ 865137 h 6856439"/>
              <a:gd name="connsiteX50" fmla="*/ 994445 w 1571716"/>
              <a:gd name="connsiteY50" fmla="*/ 883609 h 6856439"/>
              <a:gd name="connsiteX51" fmla="*/ 979052 w 1571716"/>
              <a:gd name="connsiteY51" fmla="*/ 902082 h 6856439"/>
              <a:gd name="connsiteX52" fmla="*/ 882070 w 1571716"/>
              <a:gd name="connsiteY52" fmla="*/ 1012918 h 6856439"/>
              <a:gd name="connsiteX53" fmla="*/ 828191 w 1571716"/>
              <a:gd name="connsiteY53" fmla="*/ 1072954 h 6856439"/>
              <a:gd name="connsiteX54" fmla="*/ 812798 w 1571716"/>
              <a:gd name="connsiteY54" fmla="*/ 1091427 h 6856439"/>
              <a:gd name="connsiteX55" fmla="*/ 797404 w 1571716"/>
              <a:gd name="connsiteY55" fmla="*/ 1109900 h 6856439"/>
              <a:gd name="connsiteX56" fmla="*/ 554180 w 1571716"/>
              <a:gd name="connsiteY56" fmla="*/ 1411620 h 6856439"/>
              <a:gd name="connsiteX57" fmla="*/ 1145306 w 1571716"/>
              <a:gd name="connsiteY57" fmla="*/ 1411620 h 6856439"/>
              <a:gd name="connsiteX58" fmla="*/ 866676 w 1571716"/>
              <a:gd name="connsiteY58" fmla="*/ 1106821 h 6856439"/>
              <a:gd name="connsiteX59" fmla="*/ 925173 w 1571716"/>
              <a:gd name="connsiteY59" fmla="*/ 1040627 h 6856439"/>
              <a:gd name="connsiteX60" fmla="*/ 1017536 w 1571716"/>
              <a:gd name="connsiteY60" fmla="*/ 934409 h 6856439"/>
              <a:gd name="connsiteX61" fmla="*/ 1544007 w 1571716"/>
              <a:gd name="connsiteY61" fmla="*/ 1798006 h 6856439"/>
              <a:gd name="connsiteX62" fmla="*/ 1071415 w 1571716"/>
              <a:gd name="connsiteY62" fmla="*/ 2620040 h 6856439"/>
              <a:gd name="connsiteX63" fmla="*/ 966736 w 1571716"/>
              <a:gd name="connsiteY63" fmla="*/ 2535374 h 6856439"/>
              <a:gd name="connsiteX64" fmla="*/ 891306 w 1571716"/>
              <a:gd name="connsiteY64" fmla="*/ 2475338 h 6856439"/>
              <a:gd name="connsiteX65" fmla="*/ 1132990 w 1571716"/>
              <a:gd name="connsiteY65" fmla="*/ 2235193 h 6856439"/>
              <a:gd name="connsiteX66" fmla="*/ 564956 w 1571716"/>
              <a:gd name="connsiteY66" fmla="*/ 2235193 h 6856439"/>
              <a:gd name="connsiteX67" fmla="*/ 815876 w 1571716"/>
              <a:gd name="connsiteY67" fmla="*/ 2475338 h 6856439"/>
              <a:gd name="connsiteX68" fmla="*/ 834349 w 1571716"/>
              <a:gd name="connsiteY68" fmla="*/ 2490731 h 6856439"/>
              <a:gd name="connsiteX69" fmla="*/ 852822 w 1571716"/>
              <a:gd name="connsiteY69" fmla="*/ 2506125 h 6856439"/>
              <a:gd name="connsiteX70" fmla="*/ 931331 w 1571716"/>
              <a:gd name="connsiteY70" fmla="*/ 2569240 h 6856439"/>
              <a:gd name="connsiteX71" fmla="*/ 1032930 w 1571716"/>
              <a:gd name="connsiteY71" fmla="*/ 2650828 h 6856439"/>
              <a:gd name="connsiteX72" fmla="*/ 1051403 w 1571716"/>
              <a:gd name="connsiteY72" fmla="*/ 2666222 h 6856439"/>
              <a:gd name="connsiteX73" fmla="*/ 1069876 w 1571716"/>
              <a:gd name="connsiteY73" fmla="*/ 2681616 h 6856439"/>
              <a:gd name="connsiteX74" fmla="*/ 1487050 w 1571716"/>
              <a:gd name="connsiteY74" fmla="*/ 3218862 h 6856439"/>
              <a:gd name="connsiteX75" fmla="*/ 1231511 w 1571716"/>
              <a:gd name="connsiteY75" fmla="*/ 3218862 h 6856439"/>
              <a:gd name="connsiteX76" fmla="*/ 1203802 w 1571716"/>
              <a:gd name="connsiteY76" fmla="*/ 3163444 h 6856439"/>
              <a:gd name="connsiteX77" fmla="*/ 440266 w 1571716"/>
              <a:gd name="connsiteY77" fmla="*/ 3163444 h 6856439"/>
              <a:gd name="connsiteX78" fmla="*/ 401781 w 1571716"/>
              <a:gd name="connsiteY78" fmla="*/ 3226560 h 6856439"/>
              <a:gd name="connsiteX79" fmla="*/ 361757 w 1571716"/>
              <a:gd name="connsiteY79" fmla="*/ 3380498 h 6856439"/>
              <a:gd name="connsiteX80" fmla="*/ 363296 w 1571716"/>
              <a:gd name="connsiteY80" fmla="*/ 3414365 h 6856439"/>
              <a:gd name="connsiteX81" fmla="*/ 880531 w 1571716"/>
              <a:gd name="connsiteY81" fmla="*/ 3414365 h 6856439"/>
              <a:gd name="connsiteX82" fmla="*/ 880531 w 1571716"/>
              <a:gd name="connsiteY82" fmla="*/ 3522122 h 6856439"/>
              <a:gd name="connsiteX83" fmla="*/ 377151 w 1571716"/>
              <a:gd name="connsiteY83" fmla="*/ 3522122 h 6856439"/>
              <a:gd name="connsiteX84" fmla="*/ 415635 w 1571716"/>
              <a:gd name="connsiteY84" fmla="*/ 3642194 h 6856439"/>
              <a:gd name="connsiteX85" fmla="*/ 467974 w 1571716"/>
              <a:gd name="connsiteY85" fmla="*/ 3749952 h 6856439"/>
              <a:gd name="connsiteX86" fmla="*/ 481829 w 1571716"/>
              <a:gd name="connsiteY86" fmla="*/ 3771503 h 6856439"/>
              <a:gd name="connsiteX87" fmla="*/ 1169936 w 1571716"/>
              <a:gd name="connsiteY87" fmla="*/ 3771503 h 6856439"/>
              <a:gd name="connsiteX88" fmla="*/ 1183790 w 1571716"/>
              <a:gd name="connsiteY88" fmla="*/ 3749952 h 6856439"/>
              <a:gd name="connsiteX89" fmla="*/ 1206881 w 1571716"/>
              <a:gd name="connsiteY89" fmla="*/ 3709927 h 6856439"/>
              <a:gd name="connsiteX90" fmla="*/ 1468577 w 1571716"/>
              <a:gd name="connsiteY90" fmla="*/ 3709927 h 6856439"/>
              <a:gd name="connsiteX91" fmla="*/ 999064 w 1571716"/>
              <a:gd name="connsiteY91" fmla="*/ 4279501 h 6856439"/>
              <a:gd name="connsiteX92" fmla="*/ 980591 w 1571716"/>
              <a:gd name="connsiteY92" fmla="*/ 4294895 h 6856439"/>
              <a:gd name="connsiteX93" fmla="*/ 962118 w 1571716"/>
              <a:gd name="connsiteY93" fmla="*/ 4310289 h 6856439"/>
              <a:gd name="connsiteX94" fmla="*/ 811258 w 1571716"/>
              <a:gd name="connsiteY94" fmla="*/ 4431901 h 6856439"/>
              <a:gd name="connsiteX95" fmla="*/ 782010 w 1571716"/>
              <a:gd name="connsiteY95" fmla="*/ 4454992 h 6856439"/>
              <a:gd name="connsiteX96" fmla="*/ 761998 w 1571716"/>
              <a:gd name="connsiteY96" fmla="*/ 4470385 h 6856439"/>
              <a:gd name="connsiteX97" fmla="*/ 741986 w 1571716"/>
              <a:gd name="connsiteY97" fmla="*/ 4484240 h 6856439"/>
              <a:gd name="connsiteX98" fmla="*/ 454120 w 1571716"/>
              <a:gd name="connsiteY98" fmla="*/ 4738239 h 6856439"/>
              <a:gd name="connsiteX99" fmla="*/ 1066797 w 1571716"/>
              <a:gd name="connsiteY99" fmla="*/ 4738239 h 6856439"/>
              <a:gd name="connsiteX100" fmla="*/ 818955 w 1571716"/>
              <a:gd name="connsiteY100" fmla="*/ 4487319 h 6856439"/>
              <a:gd name="connsiteX101" fmla="*/ 846664 w 1571716"/>
              <a:gd name="connsiteY101" fmla="*/ 4465767 h 6856439"/>
              <a:gd name="connsiteX102" fmla="*/ 997524 w 1571716"/>
              <a:gd name="connsiteY102" fmla="*/ 4342616 h 6856439"/>
              <a:gd name="connsiteX103" fmla="*/ 1522456 w 1571716"/>
              <a:gd name="connsiteY103" fmla="*/ 5161572 h 6856439"/>
              <a:gd name="connsiteX104" fmla="*/ 992906 w 1571716"/>
              <a:gd name="connsiteY104" fmla="*/ 5980527 h 6856439"/>
              <a:gd name="connsiteX105" fmla="*/ 928252 w 1571716"/>
              <a:gd name="connsiteY105" fmla="*/ 5926648 h 6856439"/>
              <a:gd name="connsiteX106" fmla="*/ 815876 w 1571716"/>
              <a:gd name="connsiteY106" fmla="*/ 5834285 h 6856439"/>
              <a:gd name="connsiteX107" fmla="*/ 1051403 w 1571716"/>
              <a:gd name="connsiteY107" fmla="*/ 5609534 h 6856439"/>
              <a:gd name="connsiteX108" fmla="*/ 494144 w 1571716"/>
              <a:gd name="connsiteY108" fmla="*/ 5609534 h 6856439"/>
              <a:gd name="connsiteX109" fmla="*/ 740446 w 1571716"/>
              <a:gd name="connsiteY109" fmla="*/ 5834285 h 6856439"/>
              <a:gd name="connsiteX110" fmla="*/ 758919 w 1571716"/>
              <a:gd name="connsiteY110" fmla="*/ 5849679 h 6856439"/>
              <a:gd name="connsiteX111" fmla="*/ 777392 w 1571716"/>
              <a:gd name="connsiteY111" fmla="*/ 5865073 h 6856439"/>
              <a:gd name="connsiteX112" fmla="*/ 891306 w 1571716"/>
              <a:gd name="connsiteY112" fmla="*/ 5960515 h 6856439"/>
              <a:gd name="connsiteX113" fmla="*/ 954421 w 1571716"/>
              <a:gd name="connsiteY113" fmla="*/ 6012854 h 6856439"/>
              <a:gd name="connsiteX114" fmla="*/ 972894 w 1571716"/>
              <a:gd name="connsiteY114" fmla="*/ 6028248 h 6856439"/>
              <a:gd name="connsiteX115" fmla="*/ 991367 w 1571716"/>
              <a:gd name="connsiteY115" fmla="*/ 6043642 h 6856439"/>
              <a:gd name="connsiteX116" fmla="*/ 1571716 w 1571716"/>
              <a:gd name="connsiteY116" fmla="*/ 6853361 h 6856439"/>
              <a:gd name="connsiteX117" fmla="*/ 1330032 w 1571716"/>
              <a:gd name="connsiteY117" fmla="*/ 6853361 h 6856439"/>
              <a:gd name="connsiteX118" fmla="*/ 814337 w 1571716"/>
              <a:gd name="connsiteY118" fmla="*/ 6192962 h 6856439"/>
              <a:gd name="connsiteX119" fmla="*/ 795864 w 1571716"/>
              <a:gd name="connsiteY119" fmla="*/ 6177568 h 6856439"/>
              <a:gd name="connsiteX120" fmla="*/ 777392 w 1571716"/>
              <a:gd name="connsiteY120" fmla="*/ 6162175 h 6856439"/>
              <a:gd name="connsiteX121" fmla="*/ 726592 w 1571716"/>
              <a:gd name="connsiteY121" fmla="*/ 6120611 h 6856439"/>
              <a:gd name="connsiteX122" fmla="*/ 600362 w 1571716"/>
              <a:gd name="connsiteY122" fmla="*/ 6015933 h 6856439"/>
              <a:gd name="connsiteX123" fmla="*/ 581889 w 1571716"/>
              <a:gd name="connsiteY123" fmla="*/ 6000539 h 6856439"/>
              <a:gd name="connsiteX124" fmla="*/ 563417 w 1571716"/>
              <a:gd name="connsiteY124" fmla="*/ 5985145 h 6856439"/>
              <a:gd name="connsiteX125" fmla="*/ 0 w 1571716"/>
              <a:gd name="connsiteY125" fmla="*/ 5147717 h 6856439"/>
              <a:gd name="connsiteX126" fmla="*/ 581889 w 1571716"/>
              <a:gd name="connsiteY126" fmla="*/ 4322604 h 6856439"/>
              <a:gd name="connsiteX127" fmla="*/ 600362 w 1571716"/>
              <a:gd name="connsiteY127" fmla="*/ 4307210 h 6856439"/>
              <a:gd name="connsiteX128" fmla="*/ 618835 w 1571716"/>
              <a:gd name="connsiteY128" fmla="*/ 4291816 h 6856439"/>
              <a:gd name="connsiteX129" fmla="*/ 651162 w 1571716"/>
              <a:gd name="connsiteY129" fmla="*/ 4265647 h 6856439"/>
              <a:gd name="connsiteX130" fmla="*/ 798943 w 1571716"/>
              <a:gd name="connsiteY130" fmla="*/ 4147114 h 6856439"/>
              <a:gd name="connsiteX131" fmla="*/ 817416 w 1571716"/>
              <a:gd name="connsiteY131" fmla="*/ 4131720 h 6856439"/>
              <a:gd name="connsiteX132" fmla="*/ 835888 w 1571716"/>
              <a:gd name="connsiteY132" fmla="*/ 4116326 h 6856439"/>
              <a:gd name="connsiteX133" fmla="*/ 1088348 w 1571716"/>
              <a:gd name="connsiteY133" fmla="*/ 3874642 h 6856439"/>
              <a:gd name="connsiteX134" fmla="*/ 555720 w 1571716"/>
              <a:gd name="connsiteY134" fmla="*/ 3874642 h 6856439"/>
              <a:gd name="connsiteX135" fmla="*/ 763537 w 1571716"/>
              <a:gd name="connsiteY135" fmla="*/ 4113247 h 6856439"/>
              <a:gd name="connsiteX136" fmla="*/ 615756 w 1571716"/>
              <a:gd name="connsiteY136" fmla="*/ 4231780 h 6856439"/>
              <a:gd name="connsiteX137" fmla="*/ 583429 w 1571716"/>
              <a:gd name="connsiteY137" fmla="*/ 4257950 h 6856439"/>
              <a:gd name="connsiteX138" fmla="*/ 120073 w 1571716"/>
              <a:gd name="connsiteY138" fmla="*/ 3374341 h 6856439"/>
              <a:gd name="connsiteX139" fmla="*/ 629610 w 1571716"/>
              <a:gd name="connsiteY139" fmla="*/ 2672379 h 6856439"/>
              <a:gd name="connsiteX140" fmla="*/ 735828 w 1571716"/>
              <a:gd name="connsiteY140" fmla="*/ 2758585 h 6856439"/>
              <a:gd name="connsiteX141" fmla="*/ 811258 w 1571716"/>
              <a:gd name="connsiteY141" fmla="*/ 2818621 h 6856439"/>
              <a:gd name="connsiteX142" fmla="*/ 535708 w 1571716"/>
              <a:gd name="connsiteY142" fmla="*/ 3049530 h 6856439"/>
              <a:gd name="connsiteX143" fmla="*/ 1131451 w 1571716"/>
              <a:gd name="connsiteY143" fmla="*/ 3049530 h 6856439"/>
              <a:gd name="connsiteX144" fmla="*/ 891306 w 1571716"/>
              <a:gd name="connsiteY144" fmla="*/ 2820161 h 6856439"/>
              <a:gd name="connsiteX145" fmla="*/ 872834 w 1571716"/>
              <a:gd name="connsiteY145" fmla="*/ 2804767 h 6856439"/>
              <a:gd name="connsiteX146" fmla="*/ 852822 w 1571716"/>
              <a:gd name="connsiteY146" fmla="*/ 2789373 h 6856439"/>
              <a:gd name="connsiteX147" fmla="*/ 772774 w 1571716"/>
              <a:gd name="connsiteY147" fmla="*/ 2724719 h 6856439"/>
              <a:gd name="connsiteX148" fmla="*/ 671174 w 1571716"/>
              <a:gd name="connsiteY148" fmla="*/ 2643131 h 6856439"/>
              <a:gd name="connsiteX149" fmla="*/ 652701 w 1571716"/>
              <a:gd name="connsiteY149" fmla="*/ 2627737 h 6856439"/>
              <a:gd name="connsiteX150" fmla="*/ 634229 w 1571716"/>
              <a:gd name="connsiteY150" fmla="*/ 2612343 h 6856439"/>
              <a:gd name="connsiteX151" fmla="*/ 153939 w 1571716"/>
              <a:gd name="connsiteY151" fmla="*/ 1791849 h 6856439"/>
              <a:gd name="connsiteX152" fmla="*/ 634229 w 1571716"/>
              <a:gd name="connsiteY152" fmla="*/ 943646 h 6856439"/>
              <a:gd name="connsiteX153" fmla="*/ 649622 w 1571716"/>
              <a:gd name="connsiteY153" fmla="*/ 925173 h 6856439"/>
              <a:gd name="connsiteX154" fmla="*/ 665016 w 1571716"/>
              <a:gd name="connsiteY154" fmla="*/ 906700 h 6856439"/>
              <a:gd name="connsiteX155" fmla="*/ 695804 w 1571716"/>
              <a:gd name="connsiteY155" fmla="*/ 872834 h 6856439"/>
              <a:gd name="connsiteX156" fmla="*/ 815876 w 1571716"/>
              <a:gd name="connsiteY156" fmla="*/ 735828 h 6856439"/>
              <a:gd name="connsiteX157" fmla="*/ 831270 w 1571716"/>
              <a:gd name="connsiteY157" fmla="*/ 717355 h 6856439"/>
              <a:gd name="connsiteX158" fmla="*/ 846664 w 1571716"/>
              <a:gd name="connsiteY158" fmla="*/ 698883 h 6856439"/>
              <a:gd name="connsiteX159" fmla="*/ 1114518 w 1571716"/>
              <a:gd name="connsiteY159" fmla="*/ 350981 h 6856439"/>
              <a:gd name="connsiteX160" fmla="*/ 1231511 w 1571716"/>
              <a:gd name="connsiteY160" fmla="*/ 0 h 68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571716" h="6856439">
                <a:moveTo>
                  <a:pt x="564956" y="6049798"/>
                </a:moveTo>
                <a:cubicBezTo>
                  <a:pt x="606520" y="6085204"/>
                  <a:pt x="649622" y="6120610"/>
                  <a:pt x="694265" y="6156016"/>
                </a:cubicBezTo>
                <a:cubicBezTo>
                  <a:pt x="709659" y="6169870"/>
                  <a:pt x="726592" y="6182186"/>
                  <a:pt x="741986" y="6196040"/>
                </a:cubicBezTo>
                <a:cubicBezTo>
                  <a:pt x="475671" y="6423871"/>
                  <a:pt x="241684" y="6640925"/>
                  <a:pt x="241684" y="6856439"/>
                </a:cubicBezTo>
                <a:lnTo>
                  <a:pt x="0" y="6856439"/>
                </a:lnTo>
                <a:cubicBezTo>
                  <a:pt x="0" y="6556258"/>
                  <a:pt x="274011" y="6297641"/>
                  <a:pt x="564956" y="6049798"/>
                </a:cubicBezTo>
                <a:close/>
                <a:moveTo>
                  <a:pt x="252460" y="5232384"/>
                </a:moveTo>
                <a:cubicBezTo>
                  <a:pt x="261696" y="5275487"/>
                  <a:pt x="278630" y="5318590"/>
                  <a:pt x="301721" y="5361692"/>
                </a:cubicBezTo>
                <a:cubicBezTo>
                  <a:pt x="320193" y="5397099"/>
                  <a:pt x="344823" y="5434044"/>
                  <a:pt x="370993" y="5469450"/>
                </a:cubicBezTo>
                <a:cubicBezTo>
                  <a:pt x="377151" y="5478686"/>
                  <a:pt x="384848" y="5487922"/>
                  <a:pt x="392544" y="5497159"/>
                </a:cubicBezTo>
                <a:lnTo>
                  <a:pt x="1146845" y="5497159"/>
                </a:lnTo>
                <a:cubicBezTo>
                  <a:pt x="1153003" y="5487922"/>
                  <a:pt x="1160700" y="5478686"/>
                  <a:pt x="1166857" y="5469450"/>
                </a:cubicBezTo>
                <a:cubicBezTo>
                  <a:pt x="1193027" y="5434044"/>
                  <a:pt x="1214578" y="5398638"/>
                  <a:pt x="1231511" y="5361692"/>
                </a:cubicBezTo>
                <a:cubicBezTo>
                  <a:pt x="1251524" y="5318590"/>
                  <a:pt x="1266917" y="5275487"/>
                  <a:pt x="1276154" y="5232384"/>
                </a:cubicBezTo>
                <a:close/>
                <a:moveTo>
                  <a:pt x="355599" y="4853693"/>
                </a:moveTo>
                <a:cubicBezTo>
                  <a:pt x="334048" y="4882942"/>
                  <a:pt x="314036" y="4913730"/>
                  <a:pt x="297102" y="4944517"/>
                </a:cubicBezTo>
                <a:cubicBezTo>
                  <a:pt x="269393" y="4993778"/>
                  <a:pt x="252460" y="5046117"/>
                  <a:pt x="244763" y="5098456"/>
                </a:cubicBezTo>
                <a:cubicBezTo>
                  <a:pt x="244763" y="5104614"/>
                  <a:pt x="243224" y="5110771"/>
                  <a:pt x="243224" y="5116929"/>
                </a:cubicBezTo>
                <a:lnTo>
                  <a:pt x="1277693" y="5116929"/>
                </a:lnTo>
                <a:cubicBezTo>
                  <a:pt x="1276154" y="5110771"/>
                  <a:pt x="1276154" y="5104614"/>
                  <a:pt x="1274614" y="5098456"/>
                </a:cubicBezTo>
                <a:cubicBezTo>
                  <a:pt x="1263839" y="5047656"/>
                  <a:pt x="1243827" y="4995317"/>
                  <a:pt x="1216118" y="4944517"/>
                </a:cubicBezTo>
                <a:cubicBezTo>
                  <a:pt x="1199184" y="4913730"/>
                  <a:pt x="1179172" y="4884481"/>
                  <a:pt x="1157621" y="4853693"/>
                </a:cubicBezTo>
                <a:close/>
                <a:moveTo>
                  <a:pt x="397163" y="1874976"/>
                </a:moveTo>
                <a:cubicBezTo>
                  <a:pt x="403320" y="1922697"/>
                  <a:pt x="414096" y="1968879"/>
                  <a:pt x="431029" y="2013521"/>
                </a:cubicBezTo>
                <a:cubicBezTo>
                  <a:pt x="444884" y="2050466"/>
                  <a:pt x="463356" y="2087412"/>
                  <a:pt x="483368" y="2121278"/>
                </a:cubicBezTo>
                <a:cubicBezTo>
                  <a:pt x="484908" y="2122817"/>
                  <a:pt x="484908" y="2122817"/>
                  <a:pt x="486447" y="2124357"/>
                </a:cubicBezTo>
                <a:lnTo>
                  <a:pt x="1206881" y="2124357"/>
                </a:lnTo>
                <a:cubicBezTo>
                  <a:pt x="1206881" y="2122817"/>
                  <a:pt x="1208421" y="2122817"/>
                  <a:pt x="1208421" y="2121278"/>
                </a:cubicBezTo>
                <a:cubicBezTo>
                  <a:pt x="1228433" y="2087412"/>
                  <a:pt x="1246905" y="2050466"/>
                  <a:pt x="1260760" y="2013521"/>
                </a:cubicBezTo>
                <a:cubicBezTo>
                  <a:pt x="1277693" y="1970418"/>
                  <a:pt x="1290008" y="1922697"/>
                  <a:pt x="1296166" y="1874976"/>
                </a:cubicBezTo>
                <a:close/>
                <a:moveTo>
                  <a:pt x="484908" y="1514759"/>
                </a:moveTo>
                <a:cubicBezTo>
                  <a:pt x="472593" y="1537850"/>
                  <a:pt x="460278" y="1559401"/>
                  <a:pt x="449502" y="1580953"/>
                </a:cubicBezTo>
                <a:cubicBezTo>
                  <a:pt x="423332" y="1633292"/>
                  <a:pt x="404860" y="1685631"/>
                  <a:pt x="397163" y="1734891"/>
                </a:cubicBezTo>
                <a:cubicBezTo>
                  <a:pt x="395623" y="1745667"/>
                  <a:pt x="394084" y="1756443"/>
                  <a:pt x="392544" y="1765679"/>
                </a:cubicBezTo>
                <a:lnTo>
                  <a:pt x="1300784" y="1765679"/>
                </a:lnTo>
                <a:cubicBezTo>
                  <a:pt x="1300784" y="1754904"/>
                  <a:pt x="1299245" y="1745667"/>
                  <a:pt x="1297705" y="1734891"/>
                </a:cubicBezTo>
                <a:cubicBezTo>
                  <a:pt x="1290008" y="1684092"/>
                  <a:pt x="1273075" y="1631752"/>
                  <a:pt x="1249984" y="1580953"/>
                </a:cubicBezTo>
                <a:cubicBezTo>
                  <a:pt x="1240748" y="1557862"/>
                  <a:pt x="1228433" y="1536310"/>
                  <a:pt x="1216118" y="1514759"/>
                </a:cubicBezTo>
                <a:close/>
                <a:moveTo>
                  <a:pt x="138545" y="0"/>
                </a:moveTo>
                <a:lnTo>
                  <a:pt x="406398" y="0"/>
                </a:lnTo>
                <a:cubicBezTo>
                  <a:pt x="394083" y="116994"/>
                  <a:pt x="406398" y="233987"/>
                  <a:pt x="455659" y="346363"/>
                </a:cubicBezTo>
                <a:cubicBezTo>
                  <a:pt x="515695" y="483368"/>
                  <a:pt x="658858" y="586507"/>
                  <a:pt x="777391" y="701962"/>
                </a:cubicBezTo>
                <a:cubicBezTo>
                  <a:pt x="735827" y="749683"/>
                  <a:pt x="694264" y="797404"/>
                  <a:pt x="652700" y="845125"/>
                </a:cubicBezTo>
                <a:cubicBezTo>
                  <a:pt x="645004" y="854361"/>
                  <a:pt x="635767" y="865137"/>
                  <a:pt x="628070" y="874373"/>
                </a:cubicBezTo>
                <a:cubicBezTo>
                  <a:pt x="494143" y="745065"/>
                  <a:pt x="340204" y="621913"/>
                  <a:pt x="255538" y="464896"/>
                </a:cubicBezTo>
                <a:cubicBezTo>
                  <a:pt x="169332" y="304799"/>
                  <a:pt x="137005" y="147782"/>
                  <a:pt x="138545" y="0"/>
                </a:cubicBezTo>
                <a:close/>
                <a:moveTo>
                  <a:pt x="1231511" y="0"/>
                </a:moveTo>
                <a:lnTo>
                  <a:pt x="1460880" y="0"/>
                </a:lnTo>
                <a:cubicBezTo>
                  <a:pt x="1451644" y="144703"/>
                  <a:pt x="1410080" y="298642"/>
                  <a:pt x="1319257" y="466435"/>
                </a:cubicBezTo>
                <a:cubicBezTo>
                  <a:pt x="1239208" y="609598"/>
                  <a:pt x="1120675" y="737368"/>
                  <a:pt x="1009839" y="865137"/>
                </a:cubicBezTo>
                <a:cubicBezTo>
                  <a:pt x="1005221" y="871294"/>
                  <a:pt x="999064" y="877452"/>
                  <a:pt x="994445" y="883609"/>
                </a:cubicBezTo>
                <a:cubicBezTo>
                  <a:pt x="989827" y="889767"/>
                  <a:pt x="983670" y="895925"/>
                  <a:pt x="979052" y="902082"/>
                </a:cubicBezTo>
                <a:cubicBezTo>
                  <a:pt x="946724" y="939027"/>
                  <a:pt x="914397" y="975973"/>
                  <a:pt x="882070" y="1012918"/>
                </a:cubicBezTo>
                <a:cubicBezTo>
                  <a:pt x="863597" y="1032930"/>
                  <a:pt x="845125" y="1052942"/>
                  <a:pt x="828191" y="1072954"/>
                </a:cubicBezTo>
                <a:cubicBezTo>
                  <a:pt x="823573" y="1079112"/>
                  <a:pt x="817416" y="1085269"/>
                  <a:pt x="812798" y="1091427"/>
                </a:cubicBezTo>
                <a:cubicBezTo>
                  <a:pt x="808179" y="1097585"/>
                  <a:pt x="802022" y="1103742"/>
                  <a:pt x="797404" y="1109900"/>
                </a:cubicBezTo>
                <a:cubicBezTo>
                  <a:pt x="706580" y="1213039"/>
                  <a:pt x="623453" y="1314638"/>
                  <a:pt x="554180" y="1411620"/>
                </a:cubicBezTo>
                <a:lnTo>
                  <a:pt x="1145306" y="1411620"/>
                </a:lnTo>
                <a:cubicBezTo>
                  <a:pt x="1068336" y="1310020"/>
                  <a:pt x="971355" y="1209960"/>
                  <a:pt x="866676" y="1106821"/>
                </a:cubicBezTo>
                <a:cubicBezTo>
                  <a:pt x="886688" y="1085269"/>
                  <a:pt x="905161" y="1062179"/>
                  <a:pt x="925173" y="1040627"/>
                </a:cubicBezTo>
                <a:cubicBezTo>
                  <a:pt x="955961" y="1005221"/>
                  <a:pt x="986749" y="969815"/>
                  <a:pt x="1017536" y="934409"/>
                </a:cubicBezTo>
                <a:cubicBezTo>
                  <a:pt x="1299245" y="1206881"/>
                  <a:pt x="1544007" y="1474735"/>
                  <a:pt x="1544007" y="1798006"/>
                </a:cubicBezTo>
                <a:cubicBezTo>
                  <a:pt x="1544007" y="2153605"/>
                  <a:pt x="1323875" y="2406065"/>
                  <a:pt x="1071415" y="2620040"/>
                </a:cubicBezTo>
                <a:cubicBezTo>
                  <a:pt x="1036009" y="2590792"/>
                  <a:pt x="1002142" y="2563083"/>
                  <a:pt x="966736" y="2535374"/>
                </a:cubicBezTo>
                <a:cubicBezTo>
                  <a:pt x="942106" y="2515362"/>
                  <a:pt x="915937" y="2495350"/>
                  <a:pt x="891306" y="2475338"/>
                </a:cubicBezTo>
                <a:cubicBezTo>
                  <a:pt x="980591" y="2399907"/>
                  <a:pt x="1065257" y="2319859"/>
                  <a:pt x="1132990" y="2235193"/>
                </a:cubicBezTo>
                <a:lnTo>
                  <a:pt x="564956" y="2235193"/>
                </a:lnTo>
                <a:cubicBezTo>
                  <a:pt x="635768" y="2319859"/>
                  <a:pt x="723513" y="2398368"/>
                  <a:pt x="815876" y="2475338"/>
                </a:cubicBezTo>
                <a:cubicBezTo>
                  <a:pt x="822034" y="2479956"/>
                  <a:pt x="828191" y="2486113"/>
                  <a:pt x="834349" y="2490731"/>
                </a:cubicBezTo>
                <a:cubicBezTo>
                  <a:pt x="840507" y="2495350"/>
                  <a:pt x="846664" y="2501507"/>
                  <a:pt x="852822" y="2506125"/>
                </a:cubicBezTo>
                <a:cubicBezTo>
                  <a:pt x="878991" y="2526137"/>
                  <a:pt x="905161" y="2547689"/>
                  <a:pt x="931331" y="2569240"/>
                </a:cubicBezTo>
                <a:cubicBezTo>
                  <a:pt x="965197" y="2596949"/>
                  <a:pt x="999064" y="2623119"/>
                  <a:pt x="1032930" y="2650828"/>
                </a:cubicBezTo>
                <a:cubicBezTo>
                  <a:pt x="1039088" y="2655446"/>
                  <a:pt x="1045245" y="2661604"/>
                  <a:pt x="1051403" y="2666222"/>
                </a:cubicBezTo>
                <a:cubicBezTo>
                  <a:pt x="1057560" y="2670840"/>
                  <a:pt x="1063718" y="2676997"/>
                  <a:pt x="1069876" y="2681616"/>
                </a:cubicBezTo>
                <a:cubicBezTo>
                  <a:pt x="1251524" y="2834015"/>
                  <a:pt x="1417777" y="3000270"/>
                  <a:pt x="1487050" y="3218862"/>
                </a:cubicBezTo>
                <a:lnTo>
                  <a:pt x="1231511" y="3218862"/>
                </a:lnTo>
                <a:cubicBezTo>
                  <a:pt x="1223814" y="3200390"/>
                  <a:pt x="1214578" y="3181917"/>
                  <a:pt x="1203802" y="3163444"/>
                </a:cubicBezTo>
                <a:lnTo>
                  <a:pt x="440266" y="3163444"/>
                </a:lnTo>
                <a:cubicBezTo>
                  <a:pt x="426411" y="3184997"/>
                  <a:pt x="412556" y="3205008"/>
                  <a:pt x="401781" y="3226560"/>
                </a:cubicBezTo>
                <a:cubicBezTo>
                  <a:pt x="377151" y="3275820"/>
                  <a:pt x="361757" y="3326620"/>
                  <a:pt x="361757" y="3380498"/>
                </a:cubicBezTo>
                <a:cubicBezTo>
                  <a:pt x="361757" y="3391274"/>
                  <a:pt x="363296" y="3403590"/>
                  <a:pt x="363296" y="3414365"/>
                </a:cubicBezTo>
                <a:lnTo>
                  <a:pt x="880531" y="3414365"/>
                </a:lnTo>
                <a:lnTo>
                  <a:pt x="880531" y="3522122"/>
                </a:lnTo>
                <a:lnTo>
                  <a:pt x="377151" y="3522122"/>
                </a:lnTo>
                <a:cubicBezTo>
                  <a:pt x="386387" y="3562146"/>
                  <a:pt x="400241" y="3602170"/>
                  <a:pt x="415635" y="3642194"/>
                </a:cubicBezTo>
                <a:cubicBezTo>
                  <a:pt x="429490" y="3679140"/>
                  <a:pt x="447962" y="3714546"/>
                  <a:pt x="467974" y="3749952"/>
                </a:cubicBezTo>
                <a:cubicBezTo>
                  <a:pt x="472593" y="3756109"/>
                  <a:pt x="477211" y="3763806"/>
                  <a:pt x="481829" y="3771503"/>
                </a:cubicBezTo>
                <a:lnTo>
                  <a:pt x="1169936" y="3771503"/>
                </a:lnTo>
                <a:cubicBezTo>
                  <a:pt x="1174554" y="3765345"/>
                  <a:pt x="1179172" y="3757648"/>
                  <a:pt x="1183790" y="3749952"/>
                </a:cubicBezTo>
                <a:cubicBezTo>
                  <a:pt x="1191487" y="3736097"/>
                  <a:pt x="1199184" y="3723782"/>
                  <a:pt x="1206881" y="3709927"/>
                </a:cubicBezTo>
                <a:lnTo>
                  <a:pt x="1468577" y="3709927"/>
                </a:lnTo>
                <a:cubicBezTo>
                  <a:pt x="1380832" y="3928520"/>
                  <a:pt x="1196105" y="4113247"/>
                  <a:pt x="999064" y="4279501"/>
                </a:cubicBezTo>
                <a:cubicBezTo>
                  <a:pt x="992906" y="4284119"/>
                  <a:pt x="986749" y="4290277"/>
                  <a:pt x="980591" y="4294895"/>
                </a:cubicBezTo>
                <a:cubicBezTo>
                  <a:pt x="974433" y="4299513"/>
                  <a:pt x="968276" y="4305671"/>
                  <a:pt x="962118" y="4310289"/>
                </a:cubicBezTo>
                <a:cubicBezTo>
                  <a:pt x="911319" y="4351853"/>
                  <a:pt x="860519" y="4391876"/>
                  <a:pt x="811258" y="4431901"/>
                </a:cubicBezTo>
                <a:cubicBezTo>
                  <a:pt x="800483" y="4439598"/>
                  <a:pt x="791246" y="4447295"/>
                  <a:pt x="782010" y="4454992"/>
                </a:cubicBezTo>
                <a:cubicBezTo>
                  <a:pt x="774313" y="4459610"/>
                  <a:pt x="768155" y="4465767"/>
                  <a:pt x="761998" y="4470385"/>
                </a:cubicBezTo>
                <a:cubicBezTo>
                  <a:pt x="755840" y="4476543"/>
                  <a:pt x="749683" y="4481161"/>
                  <a:pt x="741986" y="4484240"/>
                </a:cubicBezTo>
                <a:cubicBezTo>
                  <a:pt x="637307" y="4570446"/>
                  <a:pt x="537247" y="4653573"/>
                  <a:pt x="454120" y="4738239"/>
                </a:cubicBezTo>
                <a:lnTo>
                  <a:pt x="1066797" y="4738239"/>
                </a:lnTo>
                <a:cubicBezTo>
                  <a:pt x="994445" y="4655112"/>
                  <a:pt x="908240" y="4571985"/>
                  <a:pt x="818955" y="4487319"/>
                </a:cubicBezTo>
                <a:cubicBezTo>
                  <a:pt x="828191" y="4481161"/>
                  <a:pt x="837428" y="4473464"/>
                  <a:pt x="846664" y="4465767"/>
                </a:cubicBezTo>
                <a:cubicBezTo>
                  <a:pt x="895925" y="4425743"/>
                  <a:pt x="946724" y="4384180"/>
                  <a:pt x="997524" y="4342616"/>
                </a:cubicBezTo>
                <a:cubicBezTo>
                  <a:pt x="1271535" y="4604312"/>
                  <a:pt x="1522456" y="4853693"/>
                  <a:pt x="1522456" y="5161572"/>
                </a:cubicBezTo>
                <a:cubicBezTo>
                  <a:pt x="1522456" y="5472529"/>
                  <a:pt x="1274614" y="5734225"/>
                  <a:pt x="992906" y="5980527"/>
                </a:cubicBezTo>
                <a:cubicBezTo>
                  <a:pt x="971355" y="5962054"/>
                  <a:pt x="949803" y="5945121"/>
                  <a:pt x="928252" y="5926648"/>
                </a:cubicBezTo>
                <a:cubicBezTo>
                  <a:pt x="891306" y="5895861"/>
                  <a:pt x="852822" y="5865073"/>
                  <a:pt x="815876" y="5834285"/>
                </a:cubicBezTo>
                <a:cubicBezTo>
                  <a:pt x="900543" y="5760394"/>
                  <a:pt x="980591" y="5684964"/>
                  <a:pt x="1051403" y="5609534"/>
                </a:cubicBezTo>
                <a:lnTo>
                  <a:pt x="494144" y="5609534"/>
                </a:lnTo>
                <a:cubicBezTo>
                  <a:pt x="568035" y="5684964"/>
                  <a:pt x="652701" y="5760394"/>
                  <a:pt x="740446" y="5834285"/>
                </a:cubicBezTo>
                <a:cubicBezTo>
                  <a:pt x="746604" y="5838903"/>
                  <a:pt x="752761" y="5845061"/>
                  <a:pt x="758919" y="5849679"/>
                </a:cubicBezTo>
                <a:cubicBezTo>
                  <a:pt x="765077" y="5854297"/>
                  <a:pt x="771234" y="5860455"/>
                  <a:pt x="777392" y="5865073"/>
                </a:cubicBezTo>
                <a:cubicBezTo>
                  <a:pt x="814337" y="5897400"/>
                  <a:pt x="852822" y="5929727"/>
                  <a:pt x="891306" y="5960515"/>
                </a:cubicBezTo>
                <a:cubicBezTo>
                  <a:pt x="912858" y="5977448"/>
                  <a:pt x="932870" y="5995921"/>
                  <a:pt x="954421" y="6012854"/>
                </a:cubicBezTo>
                <a:cubicBezTo>
                  <a:pt x="960579" y="6017472"/>
                  <a:pt x="966736" y="6023630"/>
                  <a:pt x="972894" y="6028248"/>
                </a:cubicBezTo>
                <a:cubicBezTo>
                  <a:pt x="979052" y="6032866"/>
                  <a:pt x="985209" y="6039023"/>
                  <a:pt x="991367" y="6043642"/>
                </a:cubicBezTo>
                <a:cubicBezTo>
                  <a:pt x="1291548" y="6294562"/>
                  <a:pt x="1571716" y="6554719"/>
                  <a:pt x="1571716" y="6853361"/>
                </a:cubicBezTo>
                <a:lnTo>
                  <a:pt x="1330032" y="6853361"/>
                </a:lnTo>
                <a:cubicBezTo>
                  <a:pt x="1330032" y="6640925"/>
                  <a:pt x="1080651" y="6414635"/>
                  <a:pt x="814337" y="6192962"/>
                </a:cubicBezTo>
                <a:cubicBezTo>
                  <a:pt x="808179" y="6188344"/>
                  <a:pt x="802022" y="6182187"/>
                  <a:pt x="795864" y="6177568"/>
                </a:cubicBezTo>
                <a:cubicBezTo>
                  <a:pt x="789707" y="6172950"/>
                  <a:pt x="783549" y="6166793"/>
                  <a:pt x="777392" y="6162175"/>
                </a:cubicBezTo>
                <a:cubicBezTo>
                  <a:pt x="760458" y="6148320"/>
                  <a:pt x="743525" y="6134466"/>
                  <a:pt x="726592" y="6120611"/>
                </a:cubicBezTo>
                <a:cubicBezTo>
                  <a:pt x="685028" y="6086745"/>
                  <a:pt x="641925" y="6051339"/>
                  <a:pt x="600362" y="6015933"/>
                </a:cubicBezTo>
                <a:cubicBezTo>
                  <a:pt x="594204" y="6011315"/>
                  <a:pt x="588047" y="6005157"/>
                  <a:pt x="581889" y="6000539"/>
                </a:cubicBezTo>
                <a:cubicBezTo>
                  <a:pt x="575732" y="5995921"/>
                  <a:pt x="569574" y="5989763"/>
                  <a:pt x="563417" y="5985145"/>
                </a:cubicBezTo>
                <a:cubicBezTo>
                  <a:pt x="264775" y="5731146"/>
                  <a:pt x="0" y="5464832"/>
                  <a:pt x="0" y="5147717"/>
                </a:cubicBezTo>
                <a:cubicBezTo>
                  <a:pt x="0" y="4818287"/>
                  <a:pt x="283248" y="4565828"/>
                  <a:pt x="581889" y="4322604"/>
                </a:cubicBezTo>
                <a:cubicBezTo>
                  <a:pt x="588047" y="4317986"/>
                  <a:pt x="594204" y="4311829"/>
                  <a:pt x="600362" y="4307210"/>
                </a:cubicBezTo>
                <a:cubicBezTo>
                  <a:pt x="606520" y="4302592"/>
                  <a:pt x="612677" y="4296435"/>
                  <a:pt x="618835" y="4291816"/>
                </a:cubicBezTo>
                <a:cubicBezTo>
                  <a:pt x="629610" y="4282580"/>
                  <a:pt x="640386" y="4274883"/>
                  <a:pt x="651162" y="4265647"/>
                </a:cubicBezTo>
                <a:cubicBezTo>
                  <a:pt x="700422" y="4227162"/>
                  <a:pt x="751222" y="4187138"/>
                  <a:pt x="798943" y="4147114"/>
                </a:cubicBezTo>
                <a:cubicBezTo>
                  <a:pt x="805101" y="4142496"/>
                  <a:pt x="811258" y="4136338"/>
                  <a:pt x="817416" y="4131720"/>
                </a:cubicBezTo>
                <a:cubicBezTo>
                  <a:pt x="823573" y="4127102"/>
                  <a:pt x="829731" y="4120944"/>
                  <a:pt x="835888" y="4116326"/>
                </a:cubicBezTo>
                <a:cubicBezTo>
                  <a:pt x="928252" y="4037817"/>
                  <a:pt x="1015997" y="3957769"/>
                  <a:pt x="1088348" y="3874642"/>
                </a:cubicBezTo>
                <a:lnTo>
                  <a:pt x="555720" y="3874642"/>
                </a:lnTo>
                <a:cubicBezTo>
                  <a:pt x="615756" y="3956230"/>
                  <a:pt x="688107" y="4036278"/>
                  <a:pt x="763537" y="4113247"/>
                </a:cubicBezTo>
                <a:cubicBezTo>
                  <a:pt x="714277" y="4153271"/>
                  <a:pt x="665016" y="4191756"/>
                  <a:pt x="615756" y="4231780"/>
                </a:cubicBezTo>
                <a:cubicBezTo>
                  <a:pt x="604980" y="4241017"/>
                  <a:pt x="594204" y="4248714"/>
                  <a:pt x="583429" y="4257950"/>
                </a:cubicBezTo>
                <a:cubicBezTo>
                  <a:pt x="338666" y="4008569"/>
                  <a:pt x="120073" y="3725321"/>
                  <a:pt x="120073" y="3374341"/>
                </a:cubicBezTo>
                <a:cubicBezTo>
                  <a:pt x="120073" y="3084935"/>
                  <a:pt x="360217" y="2881737"/>
                  <a:pt x="629610" y="2672379"/>
                </a:cubicBezTo>
                <a:cubicBezTo>
                  <a:pt x="665016" y="2701628"/>
                  <a:pt x="700422" y="2730876"/>
                  <a:pt x="735828" y="2758585"/>
                </a:cubicBezTo>
                <a:cubicBezTo>
                  <a:pt x="761998" y="2778598"/>
                  <a:pt x="786628" y="2798609"/>
                  <a:pt x="811258" y="2818621"/>
                </a:cubicBezTo>
                <a:cubicBezTo>
                  <a:pt x="708119" y="2898671"/>
                  <a:pt x="612677" y="2974099"/>
                  <a:pt x="535708" y="3049530"/>
                </a:cubicBezTo>
                <a:lnTo>
                  <a:pt x="1131451" y="3049530"/>
                </a:lnTo>
                <a:cubicBezTo>
                  <a:pt x="1065257" y="2971022"/>
                  <a:pt x="982130" y="2895591"/>
                  <a:pt x="891306" y="2820161"/>
                </a:cubicBezTo>
                <a:cubicBezTo>
                  <a:pt x="885149" y="2815543"/>
                  <a:pt x="878991" y="2809386"/>
                  <a:pt x="872834" y="2804767"/>
                </a:cubicBezTo>
                <a:cubicBezTo>
                  <a:pt x="865137" y="2800149"/>
                  <a:pt x="858979" y="2793992"/>
                  <a:pt x="852822" y="2789373"/>
                </a:cubicBezTo>
                <a:cubicBezTo>
                  <a:pt x="826652" y="2767821"/>
                  <a:pt x="800483" y="2746270"/>
                  <a:pt x="772774" y="2724719"/>
                </a:cubicBezTo>
                <a:cubicBezTo>
                  <a:pt x="738907" y="2698550"/>
                  <a:pt x="705040" y="2670840"/>
                  <a:pt x="671174" y="2643131"/>
                </a:cubicBezTo>
                <a:cubicBezTo>
                  <a:pt x="665016" y="2638513"/>
                  <a:pt x="658859" y="2632356"/>
                  <a:pt x="652701" y="2627737"/>
                </a:cubicBezTo>
                <a:cubicBezTo>
                  <a:pt x="646544" y="2623119"/>
                  <a:pt x="640386" y="2616962"/>
                  <a:pt x="634229" y="2612343"/>
                </a:cubicBezTo>
                <a:cubicBezTo>
                  <a:pt x="387926" y="2406065"/>
                  <a:pt x="153939" y="2161302"/>
                  <a:pt x="153939" y="1791849"/>
                </a:cubicBezTo>
                <a:cubicBezTo>
                  <a:pt x="153939" y="1513220"/>
                  <a:pt x="380229" y="1236130"/>
                  <a:pt x="634229" y="943646"/>
                </a:cubicBezTo>
                <a:cubicBezTo>
                  <a:pt x="638847" y="937488"/>
                  <a:pt x="643465" y="931331"/>
                  <a:pt x="649622" y="925173"/>
                </a:cubicBezTo>
                <a:cubicBezTo>
                  <a:pt x="654241" y="919015"/>
                  <a:pt x="658859" y="912858"/>
                  <a:pt x="665016" y="906700"/>
                </a:cubicBezTo>
                <a:cubicBezTo>
                  <a:pt x="675792" y="895925"/>
                  <a:pt x="685028" y="885149"/>
                  <a:pt x="695804" y="872834"/>
                </a:cubicBezTo>
                <a:cubicBezTo>
                  <a:pt x="735828" y="828191"/>
                  <a:pt x="775852" y="782010"/>
                  <a:pt x="815876" y="735828"/>
                </a:cubicBezTo>
                <a:cubicBezTo>
                  <a:pt x="820495" y="729671"/>
                  <a:pt x="826652" y="723513"/>
                  <a:pt x="831270" y="717355"/>
                </a:cubicBezTo>
                <a:cubicBezTo>
                  <a:pt x="835888" y="711198"/>
                  <a:pt x="842046" y="705040"/>
                  <a:pt x="846664" y="698883"/>
                </a:cubicBezTo>
                <a:cubicBezTo>
                  <a:pt x="943646" y="584968"/>
                  <a:pt x="1037548" y="469514"/>
                  <a:pt x="1114518" y="350981"/>
                </a:cubicBezTo>
                <a:cubicBezTo>
                  <a:pt x="1182251" y="246303"/>
                  <a:pt x="1220736" y="123151"/>
                  <a:pt x="1231511" y="0"/>
                </a:cubicBezTo>
                <a:close/>
              </a:path>
            </a:pathLst>
          </a:custGeom>
          <a:solidFill>
            <a:schemeClr val="accent2"/>
          </a:solidFill>
          <a:ln w="15387"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1DB14064-46AA-F048-8906-F58C59231DC6}"/>
              </a:ext>
            </a:extLst>
          </p:cNvPr>
          <p:cNvGrpSpPr/>
          <p:nvPr userDrawn="1"/>
        </p:nvGrpSpPr>
        <p:grpSpPr>
          <a:xfrm>
            <a:off x="2472499" y="2854558"/>
            <a:ext cx="2069989" cy="3595072"/>
            <a:chOff x="2658438" y="2821909"/>
            <a:chExt cx="2069989" cy="3595072"/>
          </a:xfrm>
        </p:grpSpPr>
        <p:sp>
          <p:nvSpPr>
            <p:cNvPr id="13" name="Freeform: Shape 77">
              <a:extLst>
                <a:ext uri="{FF2B5EF4-FFF2-40B4-BE49-F238E27FC236}">
                  <a16:creationId xmlns:a16="http://schemas.microsoft.com/office/drawing/2014/main" id="{63E98940-3128-F345-AF3F-82CD66E532CF}"/>
                </a:ext>
              </a:extLst>
            </p:cNvPr>
            <p:cNvSpPr/>
            <p:nvPr/>
          </p:nvSpPr>
          <p:spPr>
            <a:xfrm rot="2775332">
              <a:off x="2738690" y="4415304"/>
              <a:ext cx="3555826" cy="369036"/>
            </a:xfrm>
            <a:custGeom>
              <a:avLst/>
              <a:gdLst>
                <a:gd name="connsiteX0" fmla="*/ 665206 w 5561718"/>
                <a:gd name="connsiteY0" fmla="*/ 0 h 577215"/>
                <a:gd name="connsiteX1" fmla="*/ 729023 w 5561718"/>
                <a:gd name="connsiteY1" fmla="*/ 12382 h 577215"/>
                <a:gd name="connsiteX2" fmla="*/ 1101451 w 5561718"/>
                <a:gd name="connsiteY2" fmla="*/ 74295 h 577215"/>
                <a:gd name="connsiteX3" fmla="*/ 1124311 w 5561718"/>
                <a:gd name="connsiteY3" fmla="*/ 76200 h 577215"/>
                <a:gd name="connsiteX4" fmla="*/ 1724386 w 5561718"/>
                <a:gd name="connsiteY4" fmla="*/ 80010 h 577215"/>
                <a:gd name="connsiteX5" fmla="*/ 2141581 w 5561718"/>
                <a:gd name="connsiteY5" fmla="*/ 40005 h 577215"/>
                <a:gd name="connsiteX6" fmla="*/ 2601638 w 5561718"/>
                <a:gd name="connsiteY6" fmla="*/ 9525 h 577215"/>
                <a:gd name="connsiteX7" fmla="*/ 2925488 w 5561718"/>
                <a:gd name="connsiteY7" fmla="*/ 14287 h 577215"/>
                <a:gd name="connsiteX8" fmla="*/ 3274103 w 5561718"/>
                <a:gd name="connsiteY8" fmla="*/ 19050 h 577215"/>
                <a:gd name="connsiteX9" fmla="*/ 3301726 w 5561718"/>
                <a:gd name="connsiteY9" fmla="*/ 20955 h 577215"/>
                <a:gd name="connsiteX10" fmla="*/ 3716063 w 5561718"/>
                <a:gd name="connsiteY10" fmla="*/ 71437 h 577215"/>
                <a:gd name="connsiteX11" fmla="*/ 3970381 w 5561718"/>
                <a:gd name="connsiteY11" fmla="*/ 101917 h 577215"/>
                <a:gd name="connsiteX12" fmla="*/ 4544738 w 5561718"/>
                <a:gd name="connsiteY12" fmla="*/ 152400 h 577215"/>
                <a:gd name="connsiteX13" fmla="*/ 5323884 w 5561718"/>
                <a:gd name="connsiteY13" fmla="*/ 173355 h 577215"/>
                <a:gd name="connsiteX14" fmla="*/ 5380081 w 5561718"/>
                <a:gd name="connsiteY14" fmla="*/ 178117 h 577215"/>
                <a:gd name="connsiteX15" fmla="*/ 5535338 w 5561718"/>
                <a:gd name="connsiteY15" fmla="*/ 206692 h 577215"/>
                <a:gd name="connsiteX16" fmla="*/ 5558317 w 5561718"/>
                <a:gd name="connsiteY16" fmla="*/ 217608 h 577215"/>
                <a:gd name="connsiteX17" fmla="*/ 5561718 w 5561718"/>
                <a:gd name="connsiteY17" fmla="*/ 222251 h 577215"/>
                <a:gd name="connsiteX18" fmla="*/ 2932117 w 5561718"/>
                <a:gd name="connsiteY18" fmla="*/ 414049 h 577215"/>
                <a:gd name="connsiteX19" fmla="*/ 2687959 w 5561718"/>
                <a:gd name="connsiteY19" fmla="*/ 388025 h 577215"/>
                <a:gd name="connsiteX20" fmla="*/ 2125388 w 5561718"/>
                <a:gd name="connsiteY20" fmla="*/ 307657 h 577215"/>
                <a:gd name="connsiteX21" fmla="*/ 1191938 w 5561718"/>
                <a:gd name="connsiteY21" fmla="*/ 193357 h 577215"/>
                <a:gd name="connsiteX22" fmla="*/ 556621 w 5561718"/>
                <a:gd name="connsiteY22" fmla="*/ 253365 h 577215"/>
                <a:gd name="connsiteX23" fmla="*/ 39413 w 5561718"/>
                <a:gd name="connsiteY23" fmla="*/ 577215 h 577215"/>
                <a:gd name="connsiteX24" fmla="*/ 10838 w 5561718"/>
                <a:gd name="connsiteY24" fmla="*/ 517207 h 577215"/>
                <a:gd name="connsiteX25" fmla="*/ 558526 w 5561718"/>
                <a:gd name="connsiteY25" fmla="*/ 33337 h 577215"/>
                <a:gd name="connsiteX26" fmla="*/ 629963 w 5561718"/>
                <a:gd name="connsiteY26" fmla="*/ 2857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61718" h="577215">
                  <a:moveTo>
                    <a:pt x="665206" y="0"/>
                  </a:moveTo>
                  <a:lnTo>
                    <a:pt x="729023" y="12382"/>
                  </a:lnTo>
                  <a:lnTo>
                    <a:pt x="1101451" y="74295"/>
                  </a:lnTo>
                  <a:cubicBezTo>
                    <a:pt x="1109071" y="75247"/>
                    <a:pt x="1116691" y="76200"/>
                    <a:pt x="1124311" y="76200"/>
                  </a:cubicBezTo>
                  <a:lnTo>
                    <a:pt x="1724386" y="80010"/>
                  </a:lnTo>
                  <a:lnTo>
                    <a:pt x="2141581" y="40005"/>
                  </a:lnTo>
                  <a:lnTo>
                    <a:pt x="2601638" y="9525"/>
                  </a:lnTo>
                  <a:lnTo>
                    <a:pt x="2925488" y="14287"/>
                  </a:lnTo>
                  <a:lnTo>
                    <a:pt x="3274103" y="19050"/>
                  </a:lnTo>
                  <a:cubicBezTo>
                    <a:pt x="3283628" y="19050"/>
                    <a:pt x="3293153" y="20002"/>
                    <a:pt x="3301726" y="20955"/>
                  </a:cubicBezTo>
                  <a:lnTo>
                    <a:pt x="3716063" y="71437"/>
                  </a:lnTo>
                  <a:lnTo>
                    <a:pt x="3970381" y="101917"/>
                  </a:lnTo>
                  <a:lnTo>
                    <a:pt x="4544738" y="152400"/>
                  </a:lnTo>
                  <a:lnTo>
                    <a:pt x="5323884" y="173355"/>
                  </a:lnTo>
                  <a:cubicBezTo>
                    <a:pt x="5327693" y="173355"/>
                    <a:pt x="5376271" y="177165"/>
                    <a:pt x="5380081" y="178117"/>
                  </a:cubicBezTo>
                  <a:lnTo>
                    <a:pt x="5535338" y="206692"/>
                  </a:lnTo>
                  <a:cubicBezTo>
                    <a:pt x="5544149" y="207883"/>
                    <a:pt x="5551754" y="211752"/>
                    <a:pt x="5558317" y="217608"/>
                  </a:cubicBezTo>
                  <a:lnTo>
                    <a:pt x="5561718" y="222251"/>
                  </a:lnTo>
                  <a:lnTo>
                    <a:pt x="2932117" y="414049"/>
                  </a:lnTo>
                  <a:lnTo>
                    <a:pt x="2687959" y="388025"/>
                  </a:lnTo>
                  <a:cubicBezTo>
                    <a:pt x="2364882" y="348912"/>
                    <a:pt x="2125388" y="307657"/>
                    <a:pt x="2125388" y="307657"/>
                  </a:cubicBezTo>
                  <a:lnTo>
                    <a:pt x="1191938" y="193357"/>
                  </a:lnTo>
                  <a:cubicBezTo>
                    <a:pt x="677588" y="126682"/>
                    <a:pt x="556621" y="253365"/>
                    <a:pt x="556621" y="253365"/>
                  </a:cubicBezTo>
                  <a:lnTo>
                    <a:pt x="39413" y="577215"/>
                  </a:lnTo>
                  <a:cubicBezTo>
                    <a:pt x="-27262" y="571500"/>
                    <a:pt x="10838" y="517207"/>
                    <a:pt x="10838" y="517207"/>
                  </a:cubicBezTo>
                  <a:lnTo>
                    <a:pt x="558526" y="33337"/>
                  </a:lnTo>
                  <a:cubicBezTo>
                    <a:pt x="578528" y="15240"/>
                    <a:pt x="603293" y="4762"/>
                    <a:pt x="629963" y="2857"/>
                  </a:cubicBezTo>
                  <a:close/>
                </a:path>
              </a:pathLst>
            </a:custGeom>
            <a:solidFill>
              <a:schemeClr val="accent2">
                <a:lumMod val="50000"/>
              </a:schemeClr>
            </a:solidFill>
            <a:ln w="9525" cap="flat">
              <a:noFill/>
              <a:prstDash val="solid"/>
              <a:miter/>
            </a:ln>
          </p:spPr>
          <p:txBody>
            <a:bodyPr rtlCol="0" anchor="ctr"/>
            <a:lstStyle/>
            <a:p>
              <a:endParaRPr lang="en-US" dirty="0"/>
            </a:p>
          </p:txBody>
        </p:sp>
        <p:sp>
          <p:nvSpPr>
            <p:cNvPr id="14" name="Freeform: Shape 79">
              <a:extLst>
                <a:ext uri="{FF2B5EF4-FFF2-40B4-BE49-F238E27FC236}">
                  <a16:creationId xmlns:a16="http://schemas.microsoft.com/office/drawing/2014/main" id="{13460B26-C939-C144-958A-F9C11B22DCCC}"/>
                </a:ext>
              </a:extLst>
            </p:cNvPr>
            <p:cNvSpPr/>
            <p:nvPr/>
          </p:nvSpPr>
          <p:spPr>
            <a:xfrm>
              <a:off x="2658438" y="3187054"/>
              <a:ext cx="677331" cy="523392"/>
            </a:xfrm>
            <a:custGeom>
              <a:avLst/>
              <a:gdLst>
                <a:gd name="connsiteX0" fmla="*/ 372710 w 677331"/>
                <a:gd name="connsiteY0" fmla="*/ 26347 h 523392"/>
                <a:gd name="connsiteX1" fmla="*/ 414273 w 677331"/>
                <a:gd name="connsiteY1" fmla="*/ 180286 h 523392"/>
                <a:gd name="connsiteX2" fmla="*/ 417352 w 677331"/>
                <a:gd name="connsiteY2" fmla="*/ 214153 h 523392"/>
                <a:gd name="connsiteX3" fmla="*/ 18650 w 677331"/>
                <a:gd name="connsiteY3" fmla="*/ 214153 h 523392"/>
                <a:gd name="connsiteX4" fmla="*/ 18650 w 677331"/>
                <a:gd name="connsiteY4" fmla="*/ 321910 h 523392"/>
                <a:gd name="connsiteX5" fmla="*/ 411194 w 677331"/>
                <a:gd name="connsiteY5" fmla="*/ 321910 h 523392"/>
                <a:gd name="connsiteX6" fmla="*/ 377328 w 677331"/>
                <a:gd name="connsiteY6" fmla="*/ 441982 h 523392"/>
                <a:gd name="connsiteX7" fmla="*/ 345001 w 677331"/>
                <a:gd name="connsiteY7" fmla="*/ 511255 h 523392"/>
                <a:gd name="connsiteX8" fmla="*/ 606697 w 677331"/>
                <a:gd name="connsiteY8" fmla="*/ 511255 h 523392"/>
                <a:gd name="connsiteX9" fmla="*/ 660575 w 677331"/>
                <a:gd name="connsiteY9" fmla="*/ 241862 h 523392"/>
                <a:gd name="connsiteX10" fmla="*/ 626709 w 677331"/>
                <a:gd name="connsiteY10" fmla="*/ 18650 h 523392"/>
                <a:gd name="connsiteX11" fmla="*/ 371170 w 677331"/>
                <a:gd name="connsiteY11" fmla="*/ 18650 h 523392"/>
                <a:gd name="connsiteX12" fmla="*/ 372710 w 677331"/>
                <a:gd name="connsiteY12" fmla="*/ 26347 h 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7331" h="523392">
                  <a:moveTo>
                    <a:pt x="372710" y="26347"/>
                  </a:moveTo>
                  <a:cubicBezTo>
                    <a:pt x="394261" y="74068"/>
                    <a:pt x="408116" y="126408"/>
                    <a:pt x="414273" y="180286"/>
                  </a:cubicBezTo>
                  <a:cubicBezTo>
                    <a:pt x="415813" y="191062"/>
                    <a:pt x="415813" y="201837"/>
                    <a:pt x="417352" y="214153"/>
                  </a:cubicBezTo>
                  <a:lnTo>
                    <a:pt x="18650" y="214153"/>
                  </a:lnTo>
                  <a:lnTo>
                    <a:pt x="18650" y="321910"/>
                  </a:lnTo>
                  <a:lnTo>
                    <a:pt x="411194" y="321910"/>
                  </a:lnTo>
                  <a:cubicBezTo>
                    <a:pt x="405037" y="363473"/>
                    <a:pt x="392722" y="403497"/>
                    <a:pt x="377328" y="441982"/>
                  </a:cubicBezTo>
                  <a:cubicBezTo>
                    <a:pt x="368092" y="465073"/>
                    <a:pt x="357316" y="488164"/>
                    <a:pt x="345001" y="511255"/>
                  </a:cubicBezTo>
                  <a:lnTo>
                    <a:pt x="606697" y="511255"/>
                  </a:lnTo>
                  <a:cubicBezTo>
                    <a:pt x="640563" y="426588"/>
                    <a:pt x="660575" y="337304"/>
                    <a:pt x="660575" y="241862"/>
                  </a:cubicBezTo>
                  <a:cubicBezTo>
                    <a:pt x="660575" y="161813"/>
                    <a:pt x="648260" y="87923"/>
                    <a:pt x="626709" y="18650"/>
                  </a:cubicBezTo>
                  <a:lnTo>
                    <a:pt x="371170" y="18650"/>
                  </a:lnTo>
                  <a:cubicBezTo>
                    <a:pt x="371170" y="21729"/>
                    <a:pt x="371170" y="23269"/>
                    <a:pt x="372710" y="26347"/>
                  </a:cubicBezTo>
                  <a:close/>
                </a:path>
              </a:pathLst>
            </a:custGeom>
            <a:solidFill>
              <a:schemeClr val="accent5"/>
            </a:solidFill>
            <a:ln w="15387" cap="flat">
              <a:noFill/>
              <a:prstDash val="solid"/>
              <a:miter/>
            </a:ln>
          </p:spPr>
          <p:txBody>
            <a:bodyPr rtlCol="0" anchor="ctr"/>
            <a:lstStyle/>
            <a:p>
              <a:endParaRPr lang="en-US"/>
            </a:p>
          </p:txBody>
        </p:sp>
        <p:sp>
          <p:nvSpPr>
            <p:cNvPr id="15" name="Graphic 24">
              <a:extLst>
                <a:ext uri="{FF2B5EF4-FFF2-40B4-BE49-F238E27FC236}">
                  <a16:creationId xmlns:a16="http://schemas.microsoft.com/office/drawing/2014/main" id="{679F3D68-EC1A-E24A-BE3A-3B62B28B0D08}"/>
                </a:ext>
              </a:extLst>
            </p:cNvPr>
            <p:cNvSpPr/>
            <p:nvPr/>
          </p:nvSpPr>
          <p:spPr>
            <a:xfrm rot="2706887">
              <a:off x="2743183" y="4431736"/>
              <a:ext cx="3586838" cy="383651"/>
            </a:xfrm>
            <a:custGeom>
              <a:avLst/>
              <a:gdLst>
                <a:gd name="connsiteX0" fmla="*/ 5542481 w 5610225"/>
                <a:gd name="connsiteY0" fmla="*/ 213836 h 600075"/>
                <a:gd name="connsiteX1" fmla="*/ 5387224 w 5610225"/>
                <a:gd name="connsiteY1" fmla="*/ 185261 h 600075"/>
                <a:gd name="connsiteX2" fmla="*/ 5331027 w 5610225"/>
                <a:gd name="connsiteY2" fmla="*/ 180499 h 600075"/>
                <a:gd name="connsiteX3" fmla="*/ 4551881 w 5610225"/>
                <a:gd name="connsiteY3" fmla="*/ 159544 h 600075"/>
                <a:gd name="connsiteX4" fmla="*/ 3977524 w 5610225"/>
                <a:gd name="connsiteY4" fmla="*/ 109061 h 600075"/>
                <a:gd name="connsiteX5" fmla="*/ 3723206 w 5610225"/>
                <a:gd name="connsiteY5" fmla="*/ 78581 h 600075"/>
                <a:gd name="connsiteX6" fmla="*/ 3308869 w 5610225"/>
                <a:gd name="connsiteY6" fmla="*/ 28099 h 600075"/>
                <a:gd name="connsiteX7" fmla="*/ 3281246 w 5610225"/>
                <a:gd name="connsiteY7" fmla="*/ 26194 h 600075"/>
                <a:gd name="connsiteX8" fmla="*/ 2932631 w 5610225"/>
                <a:gd name="connsiteY8" fmla="*/ 21431 h 600075"/>
                <a:gd name="connsiteX9" fmla="*/ 2608781 w 5610225"/>
                <a:gd name="connsiteY9" fmla="*/ 16669 h 600075"/>
                <a:gd name="connsiteX10" fmla="*/ 2148724 w 5610225"/>
                <a:gd name="connsiteY10" fmla="*/ 47149 h 600075"/>
                <a:gd name="connsiteX11" fmla="*/ 1731529 w 5610225"/>
                <a:gd name="connsiteY11" fmla="*/ 87154 h 600075"/>
                <a:gd name="connsiteX12" fmla="*/ 1131454 w 5610225"/>
                <a:gd name="connsiteY12" fmla="*/ 83344 h 600075"/>
                <a:gd name="connsiteX13" fmla="*/ 1108594 w 5610225"/>
                <a:gd name="connsiteY13" fmla="*/ 81439 h 600075"/>
                <a:gd name="connsiteX14" fmla="*/ 736166 w 5610225"/>
                <a:gd name="connsiteY14" fmla="*/ 19526 h 600075"/>
                <a:gd name="connsiteX15" fmla="*/ 672349 w 5610225"/>
                <a:gd name="connsiteY15" fmla="*/ 7144 h 600075"/>
                <a:gd name="connsiteX16" fmla="*/ 637106 w 5610225"/>
                <a:gd name="connsiteY16" fmla="*/ 10001 h 600075"/>
                <a:gd name="connsiteX17" fmla="*/ 565669 w 5610225"/>
                <a:gd name="connsiteY17" fmla="*/ 40481 h 600075"/>
                <a:gd name="connsiteX18" fmla="*/ 17981 w 5610225"/>
                <a:gd name="connsiteY18" fmla="*/ 524351 h 600075"/>
                <a:gd name="connsiteX19" fmla="*/ 46556 w 5610225"/>
                <a:gd name="connsiteY19" fmla="*/ 584359 h 600075"/>
                <a:gd name="connsiteX20" fmla="*/ 563764 w 5610225"/>
                <a:gd name="connsiteY20" fmla="*/ 260509 h 600075"/>
                <a:gd name="connsiteX21" fmla="*/ 1199081 w 5610225"/>
                <a:gd name="connsiteY21" fmla="*/ 200501 h 600075"/>
                <a:gd name="connsiteX22" fmla="*/ 2132531 w 5610225"/>
                <a:gd name="connsiteY22" fmla="*/ 314801 h 600075"/>
                <a:gd name="connsiteX23" fmla="*/ 3040264 w 5610225"/>
                <a:gd name="connsiteY23" fmla="*/ 431959 h 600075"/>
                <a:gd name="connsiteX24" fmla="*/ 3913706 w 5610225"/>
                <a:gd name="connsiteY24" fmla="*/ 439579 h 600075"/>
                <a:gd name="connsiteX25" fmla="*/ 4101349 w 5610225"/>
                <a:gd name="connsiteY25" fmla="*/ 434816 h 600075"/>
                <a:gd name="connsiteX26" fmla="*/ 5504381 w 5610225"/>
                <a:gd name="connsiteY26" fmla="*/ 599599 h 600075"/>
                <a:gd name="connsiteX27" fmla="*/ 5606299 w 5610225"/>
                <a:gd name="connsiteY27" fmla="*/ 402431 h 600075"/>
                <a:gd name="connsiteX28" fmla="*/ 5542481 w 5610225"/>
                <a:gd name="connsiteY28" fmla="*/ 213836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10225" h="600075">
                  <a:moveTo>
                    <a:pt x="5542481" y="213836"/>
                  </a:moveTo>
                  <a:lnTo>
                    <a:pt x="5387224" y="185261"/>
                  </a:lnTo>
                  <a:cubicBezTo>
                    <a:pt x="5383414" y="184309"/>
                    <a:pt x="5334836" y="180499"/>
                    <a:pt x="5331027" y="180499"/>
                  </a:cubicBezTo>
                  <a:lnTo>
                    <a:pt x="4551881" y="159544"/>
                  </a:lnTo>
                  <a:lnTo>
                    <a:pt x="3977524" y="109061"/>
                  </a:lnTo>
                  <a:lnTo>
                    <a:pt x="3723206" y="78581"/>
                  </a:lnTo>
                  <a:lnTo>
                    <a:pt x="3308869" y="28099"/>
                  </a:lnTo>
                  <a:cubicBezTo>
                    <a:pt x="3300296" y="27146"/>
                    <a:pt x="3290771" y="26194"/>
                    <a:pt x="3281246" y="26194"/>
                  </a:cubicBezTo>
                  <a:lnTo>
                    <a:pt x="2932631" y="21431"/>
                  </a:lnTo>
                  <a:lnTo>
                    <a:pt x="2608781" y="16669"/>
                  </a:lnTo>
                  <a:lnTo>
                    <a:pt x="2148724" y="47149"/>
                  </a:lnTo>
                  <a:lnTo>
                    <a:pt x="1731529" y="87154"/>
                  </a:lnTo>
                  <a:lnTo>
                    <a:pt x="1131454" y="83344"/>
                  </a:lnTo>
                  <a:cubicBezTo>
                    <a:pt x="1123834" y="83344"/>
                    <a:pt x="1116214" y="82391"/>
                    <a:pt x="1108594" y="81439"/>
                  </a:cubicBezTo>
                  <a:lnTo>
                    <a:pt x="736166" y="19526"/>
                  </a:lnTo>
                  <a:lnTo>
                    <a:pt x="672349" y="7144"/>
                  </a:lnTo>
                  <a:lnTo>
                    <a:pt x="637106" y="10001"/>
                  </a:lnTo>
                  <a:cubicBezTo>
                    <a:pt x="610436" y="11906"/>
                    <a:pt x="585671" y="22384"/>
                    <a:pt x="565669" y="40481"/>
                  </a:cubicBezTo>
                  <a:lnTo>
                    <a:pt x="17981" y="524351"/>
                  </a:lnTo>
                  <a:cubicBezTo>
                    <a:pt x="17981" y="524351"/>
                    <a:pt x="-20119" y="578644"/>
                    <a:pt x="46556" y="584359"/>
                  </a:cubicBezTo>
                  <a:lnTo>
                    <a:pt x="563764" y="260509"/>
                  </a:lnTo>
                  <a:cubicBezTo>
                    <a:pt x="563764" y="260509"/>
                    <a:pt x="684731" y="133826"/>
                    <a:pt x="1199081" y="200501"/>
                  </a:cubicBezTo>
                  <a:lnTo>
                    <a:pt x="2132531" y="314801"/>
                  </a:lnTo>
                  <a:cubicBezTo>
                    <a:pt x="2132531" y="314801"/>
                    <a:pt x="2558299" y="388144"/>
                    <a:pt x="3040264" y="431959"/>
                  </a:cubicBezTo>
                  <a:cubicBezTo>
                    <a:pt x="3040264" y="431959"/>
                    <a:pt x="3474604" y="446246"/>
                    <a:pt x="3913706" y="439579"/>
                  </a:cubicBezTo>
                  <a:cubicBezTo>
                    <a:pt x="3976571" y="438626"/>
                    <a:pt x="4039436" y="436721"/>
                    <a:pt x="4101349" y="434816"/>
                  </a:cubicBezTo>
                  <a:cubicBezTo>
                    <a:pt x="4101349" y="434816"/>
                    <a:pt x="4993841" y="508159"/>
                    <a:pt x="5504381" y="599599"/>
                  </a:cubicBezTo>
                  <a:cubicBezTo>
                    <a:pt x="5504381" y="599599"/>
                    <a:pt x="5596774" y="549116"/>
                    <a:pt x="5606299" y="402431"/>
                  </a:cubicBezTo>
                  <a:cubicBezTo>
                    <a:pt x="5606299" y="404336"/>
                    <a:pt x="5612966" y="223361"/>
                    <a:pt x="5542481" y="213836"/>
                  </a:cubicBezTo>
                  <a:close/>
                </a:path>
              </a:pathLst>
            </a:custGeom>
            <a:solidFill>
              <a:schemeClr val="accent2">
                <a:lumMod val="75000"/>
              </a:schemeClr>
            </a:solidFill>
            <a:ln w="9525"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B4AF08CB-0261-324D-B54C-3DC0F7A74FBB}"/>
              </a:ext>
            </a:extLst>
          </p:cNvPr>
          <p:cNvSpPr>
            <a:spLocks noGrp="1"/>
          </p:cNvSpPr>
          <p:nvPr>
            <p:ph type="sldNum" sz="quarter" idx="10"/>
          </p:nvPr>
        </p:nvSpPr>
        <p:spPr/>
        <p:txBody>
          <a:bodyPr/>
          <a:lstStyle/>
          <a:p>
            <a:fld id="{23052ABF-1177-1D45-ACEE-7E39CD832E8A}" type="slidenum">
              <a:t>‹#›</a:t>
            </a:fld>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Contents slide layout">
    <p:spTree>
      <p:nvGrpSpPr>
        <p:cNvPr id="1" name=""/>
        <p:cNvGrpSpPr/>
        <p:nvPr/>
      </p:nvGrpSpPr>
      <p:grpSpPr>
        <a:xfrm>
          <a:off x="0" y="0"/>
          <a:ext cx="0" cy="0"/>
          <a:chOff x="0" y="0"/>
          <a:chExt cx="0" cy="0"/>
        </a:xfrm>
      </p:grpSpPr>
      <p:sp>
        <p:nvSpPr>
          <p:cNvPr id="8" name="Oval 2">
            <a:extLst>
              <a:ext uri="{FF2B5EF4-FFF2-40B4-BE49-F238E27FC236}">
                <a16:creationId xmlns:a16="http://schemas.microsoft.com/office/drawing/2014/main" id="{F3FFAF36-2C4B-400A-925A-732215955DA6}"/>
              </a:ext>
            </a:extLst>
          </p:cNvPr>
          <p:cNvSpPr/>
          <p:nvPr userDrawn="1"/>
        </p:nvSpPr>
        <p:spPr>
          <a:xfrm rot="19437896">
            <a:off x="1379091" y="2362240"/>
            <a:ext cx="1133939"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9" name="Oval 2">
            <a:extLst>
              <a:ext uri="{FF2B5EF4-FFF2-40B4-BE49-F238E27FC236}">
                <a16:creationId xmlns:a16="http://schemas.microsoft.com/office/drawing/2014/main" id="{B378E988-CF50-42D9-BB8A-C7CC41B0FF82}"/>
              </a:ext>
            </a:extLst>
          </p:cNvPr>
          <p:cNvSpPr/>
          <p:nvPr userDrawn="1"/>
        </p:nvSpPr>
        <p:spPr>
          <a:xfrm rot="3709911">
            <a:off x="2047782" y="1860497"/>
            <a:ext cx="747626" cy="51366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0" name="Oval 2">
            <a:extLst>
              <a:ext uri="{FF2B5EF4-FFF2-40B4-BE49-F238E27FC236}">
                <a16:creationId xmlns:a16="http://schemas.microsoft.com/office/drawing/2014/main" id="{882B12CC-1A46-4380-988F-674F427BDFAA}"/>
              </a:ext>
            </a:extLst>
          </p:cNvPr>
          <p:cNvSpPr/>
          <p:nvPr userDrawn="1"/>
        </p:nvSpPr>
        <p:spPr>
          <a:xfrm>
            <a:off x="786655" y="497779"/>
            <a:ext cx="673554"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1" name="Oval 2">
            <a:extLst>
              <a:ext uri="{FF2B5EF4-FFF2-40B4-BE49-F238E27FC236}">
                <a16:creationId xmlns:a16="http://schemas.microsoft.com/office/drawing/2014/main" id="{9E0B5CE1-6191-492E-979D-03E880B959B9}"/>
              </a:ext>
            </a:extLst>
          </p:cNvPr>
          <p:cNvSpPr/>
          <p:nvPr userDrawn="1"/>
        </p:nvSpPr>
        <p:spPr>
          <a:xfrm rot="19437896">
            <a:off x="2452685" y="533348"/>
            <a:ext cx="1133939"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2" name="Oval 2">
            <a:extLst>
              <a:ext uri="{FF2B5EF4-FFF2-40B4-BE49-F238E27FC236}">
                <a16:creationId xmlns:a16="http://schemas.microsoft.com/office/drawing/2014/main" id="{0A67EB8D-45A4-4910-AADE-A48602E910EF}"/>
              </a:ext>
            </a:extLst>
          </p:cNvPr>
          <p:cNvSpPr/>
          <p:nvPr userDrawn="1"/>
        </p:nvSpPr>
        <p:spPr>
          <a:xfrm rot="3709911">
            <a:off x="84309" y="1540388"/>
            <a:ext cx="747626" cy="51366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3" name="Oval 2">
            <a:extLst>
              <a:ext uri="{FF2B5EF4-FFF2-40B4-BE49-F238E27FC236}">
                <a16:creationId xmlns:a16="http://schemas.microsoft.com/office/drawing/2014/main" id="{A0CF3B62-DB0F-4638-94E6-97B858867087}"/>
              </a:ext>
            </a:extLst>
          </p:cNvPr>
          <p:cNvSpPr/>
          <p:nvPr userDrawn="1"/>
        </p:nvSpPr>
        <p:spPr>
          <a:xfrm rot="8100000">
            <a:off x="748879" y="1013950"/>
            <a:ext cx="1383339"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4" name="Oval 2">
            <a:extLst>
              <a:ext uri="{FF2B5EF4-FFF2-40B4-BE49-F238E27FC236}">
                <a16:creationId xmlns:a16="http://schemas.microsoft.com/office/drawing/2014/main" id="{D57B7012-81D1-4191-8692-189F53B11026}"/>
              </a:ext>
            </a:extLst>
          </p:cNvPr>
          <p:cNvSpPr/>
          <p:nvPr userDrawn="1"/>
        </p:nvSpPr>
        <p:spPr>
          <a:xfrm rot="5157174">
            <a:off x="2482015" y="1842281"/>
            <a:ext cx="1231676" cy="84624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5" name="Oval 2">
            <a:extLst>
              <a:ext uri="{FF2B5EF4-FFF2-40B4-BE49-F238E27FC236}">
                <a16:creationId xmlns:a16="http://schemas.microsoft.com/office/drawing/2014/main" id="{8B8C5338-F012-4C7E-9ACF-B5A004F58BC4}"/>
              </a:ext>
            </a:extLst>
          </p:cNvPr>
          <p:cNvSpPr/>
          <p:nvPr userDrawn="1"/>
        </p:nvSpPr>
        <p:spPr>
          <a:xfrm rot="900000">
            <a:off x="2689882" y="2731196"/>
            <a:ext cx="69123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6" name="Oval 2">
            <a:extLst>
              <a:ext uri="{FF2B5EF4-FFF2-40B4-BE49-F238E27FC236}">
                <a16:creationId xmlns:a16="http://schemas.microsoft.com/office/drawing/2014/main" id="{F14FC152-57DA-44B2-A3EA-C4C08418F158}"/>
              </a:ext>
            </a:extLst>
          </p:cNvPr>
          <p:cNvSpPr/>
          <p:nvPr userDrawn="1"/>
        </p:nvSpPr>
        <p:spPr>
          <a:xfrm rot="900000">
            <a:off x="876259" y="3259592"/>
            <a:ext cx="69123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7" name="Oval 2">
            <a:extLst>
              <a:ext uri="{FF2B5EF4-FFF2-40B4-BE49-F238E27FC236}">
                <a16:creationId xmlns:a16="http://schemas.microsoft.com/office/drawing/2014/main" id="{547F32D0-9CB1-4705-8640-A43951E0E605}"/>
              </a:ext>
            </a:extLst>
          </p:cNvPr>
          <p:cNvSpPr/>
          <p:nvPr userDrawn="1"/>
        </p:nvSpPr>
        <p:spPr>
          <a:xfrm rot="3709911">
            <a:off x="67091" y="3510282"/>
            <a:ext cx="747626" cy="51366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9" name="Oval 2">
            <a:extLst>
              <a:ext uri="{FF2B5EF4-FFF2-40B4-BE49-F238E27FC236}">
                <a16:creationId xmlns:a16="http://schemas.microsoft.com/office/drawing/2014/main" id="{21073768-FD4E-4493-888D-9732C93ED0D8}"/>
              </a:ext>
            </a:extLst>
          </p:cNvPr>
          <p:cNvSpPr/>
          <p:nvPr userDrawn="1"/>
        </p:nvSpPr>
        <p:spPr>
          <a:xfrm rot="8100000">
            <a:off x="3629131" y="581154"/>
            <a:ext cx="584069"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0" name="Oval 2">
            <a:extLst>
              <a:ext uri="{FF2B5EF4-FFF2-40B4-BE49-F238E27FC236}">
                <a16:creationId xmlns:a16="http://schemas.microsoft.com/office/drawing/2014/main" id="{1D42871E-8273-4BDC-8CA1-94B1735D8EDF}"/>
              </a:ext>
            </a:extLst>
          </p:cNvPr>
          <p:cNvSpPr/>
          <p:nvPr userDrawn="1"/>
        </p:nvSpPr>
        <p:spPr>
          <a:xfrm rot="19437896">
            <a:off x="3647564" y="1780896"/>
            <a:ext cx="793317"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1" name="Oval 2">
            <a:extLst>
              <a:ext uri="{FF2B5EF4-FFF2-40B4-BE49-F238E27FC236}">
                <a16:creationId xmlns:a16="http://schemas.microsoft.com/office/drawing/2014/main" id="{CE15439B-0BDE-4539-A86A-60E9DC33FD77}"/>
              </a:ext>
            </a:extLst>
          </p:cNvPr>
          <p:cNvSpPr/>
          <p:nvPr userDrawn="1"/>
        </p:nvSpPr>
        <p:spPr>
          <a:xfrm rot="900000">
            <a:off x="1538710" y="2186572"/>
            <a:ext cx="616064" cy="7524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2" name="Oval 2">
            <a:extLst>
              <a:ext uri="{FF2B5EF4-FFF2-40B4-BE49-F238E27FC236}">
                <a16:creationId xmlns:a16="http://schemas.microsoft.com/office/drawing/2014/main" id="{6298CC55-4945-46BD-8615-24E6D3295A86}"/>
              </a:ext>
            </a:extLst>
          </p:cNvPr>
          <p:cNvSpPr/>
          <p:nvPr userDrawn="1"/>
        </p:nvSpPr>
        <p:spPr>
          <a:xfrm rot="3709911">
            <a:off x="1856855" y="3719335"/>
            <a:ext cx="844966" cy="58054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3" name="Oval 2">
            <a:extLst>
              <a:ext uri="{FF2B5EF4-FFF2-40B4-BE49-F238E27FC236}">
                <a16:creationId xmlns:a16="http://schemas.microsoft.com/office/drawing/2014/main" id="{A0796784-D231-4ABA-8910-4D81ACFFD485}"/>
              </a:ext>
            </a:extLst>
          </p:cNvPr>
          <p:cNvSpPr/>
          <p:nvPr userDrawn="1"/>
        </p:nvSpPr>
        <p:spPr>
          <a:xfrm rot="3709911">
            <a:off x="2094854" y="427534"/>
            <a:ext cx="844966" cy="58054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4" name="Oval 2">
            <a:extLst>
              <a:ext uri="{FF2B5EF4-FFF2-40B4-BE49-F238E27FC236}">
                <a16:creationId xmlns:a16="http://schemas.microsoft.com/office/drawing/2014/main" id="{90FD235E-0A91-4D21-B439-5C7942717E86}"/>
              </a:ext>
            </a:extLst>
          </p:cNvPr>
          <p:cNvSpPr/>
          <p:nvPr userDrawn="1"/>
        </p:nvSpPr>
        <p:spPr>
          <a:xfrm rot="900000">
            <a:off x="3895264" y="3075597"/>
            <a:ext cx="69123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6" name="Oval 2">
            <a:extLst>
              <a:ext uri="{FF2B5EF4-FFF2-40B4-BE49-F238E27FC236}">
                <a16:creationId xmlns:a16="http://schemas.microsoft.com/office/drawing/2014/main" id="{0EFA984F-F0B3-4CAF-8E35-AF3B5ED34BB8}"/>
              </a:ext>
            </a:extLst>
          </p:cNvPr>
          <p:cNvSpPr/>
          <p:nvPr userDrawn="1"/>
        </p:nvSpPr>
        <p:spPr>
          <a:xfrm rot="3709911">
            <a:off x="1447134" y="679502"/>
            <a:ext cx="844966" cy="58054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7" name="Oval 2">
            <a:extLst>
              <a:ext uri="{FF2B5EF4-FFF2-40B4-BE49-F238E27FC236}">
                <a16:creationId xmlns:a16="http://schemas.microsoft.com/office/drawing/2014/main" id="{716C2270-FE55-45F4-830A-CEEE330AAB4B}"/>
              </a:ext>
            </a:extLst>
          </p:cNvPr>
          <p:cNvSpPr/>
          <p:nvPr userDrawn="1"/>
        </p:nvSpPr>
        <p:spPr>
          <a:xfrm rot="19437896">
            <a:off x="299075" y="424638"/>
            <a:ext cx="793317"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8" name="Oval 2">
            <a:extLst>
              <a:ext uri="{FF2B5EF4-FFF2-40B4-BE49-F238E27FC236}">
                <a16:creationId xmlns:a16="http://schemas.microsoft.com/office/drawing/2014/main" id="{E437DF43-9E19-4E00-ADE0-77136E44B427}"/>
              </a:ext>
            </a:extLst>
          </p:cNvPr>
          <p:cNvSpPr/>
          <p:nvPr userDrawn="1"/>
        </p:nvSpPr>
        <p:spPr>
          <a:xfrm rot="19437896">
            <a:off x="404343" y="2595464"/>
            <a:ext cx="619694" cy="7569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3" name="Oval 2">
            <a:extLst>
              <a:ext uri="{FF2B5EF4-FFF2-40B4-BE49-F238E27FC236}">
                <a16:creationId xmlns:a16="http://schemas.microsoft.com/office/drawing/2014/main" id="{E6275495-B5CE-4EF7-B942-C32B042C1551}"/>
              </a:ext>
            </a:extLst>
          </p:cNvPr>
          <p:cNvSpPr/>
          <p:nvPr userDrawn="1"/>
        </p:nvSpPr>
        <p:spPr>
          <a:xfrm rot="19437896">
            <a:off x="3203180" y="5258009"/>
            <a:ext cx="1393559" cy="170216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4" name="Oval 2">
            <a:extLst>
              <a:ext uri="{FF2B5EF4-FFF2-40B4-BE49-F238E27FC236}">
                <a16:creationId xmlns:a16="http://schemas.microsoft.com/office/drawing/2014/main" id="{6E4E7F37-8DDA-43E6-815F-6D9BA7B8A2D5}"/>
              </a:ext>
            </a:extLst>
          </p:cNvPr>
          <p:cNvSpPr/>
          <p:nvPr userDrawn="1"/>
        </p:nvSpPr>
        <p:spPr>
          <a:xfrm rot="3709911">
            <a:off x="1071456" y="5955690"/>
            <a:ext cx="747626" cy="51366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5" name="Oval 2">
            <a:extLst>
              <a:ext uri="{FF2B5EF4-FFF2-40B4-BE49-F238E27FC236}">
                <a16:creationId xmlns:a16="http://schemas.microsoft.com/office/drawing/2014/main" id="{B94DBAFA-3F1D-47A1-839E-3719DE3EBC6E}"/>
              </a:ext>
            </a:extLst>
          </p:cNvPr>
          <p:cNvSpPr/>
          <p:nvPr userDrawn="1"/>
        </p:nvSpPr>
        <p:spPr>
          <a:xfrm>
            <a:off x="495345" y="4701812"/>
            <a:ext cx="673554"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6" name="Oval 2">
            <a:extLst>
              <a:ext uri="{FF2B5EF4-FFF2-40B4-BE49-F238E27FC236}">
                <a16:creationId xmlns:a16="http://schemas.microsoft.com/office/drawing/2014/main" id="{5F0DE6B8-9DA6-48F5-AF04-7278BEE6A96F}"/>
              </a:ext>
            </a:extLst>
          </p:cNvPr>
          <p:cNvSpPr/>
          <p:nvPr userDrawn="1"/>
        </p:nvSpPr>
        <p:spPr>
          <a:xfrm rot="19437896">
            <a:off x="1735970" y="4700669"/>
            <a:ext cx="1133939"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8" name="Oval 2">
            <a:extLst>
              <a:ext uri="{FF2B5EF4-FFF2-40B4-BE49-F238E27FC236}">
                <a16:creationId xmlns:a16="http://schemas.microsoft.com/office/drawing/2014/main" id="{56472159-3837-4012-8E16-16B2FD021F97}"/>
              </a:ext>
            </a:extLst>
          </p:cNvPr>
          <p:cNvSpPr/>
          <p:nvPr userDrawn="1"/>
        </p:nvSpPr>
        <p:spPr>
          <a:xfrm rot="8100000">
            <a:off x="-318355" y="5170061"/>
            <a:ext cx="1700062" cy="207654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9" name="Oval 2">
            <a:extLst>
              <a:ext uri="{FF2B5EF4-FFF2-40B4-BE49-F238E27FC236}">
                <a16:creationId xmlns:a16="http://schemas.microsoft.com/office/drawing/2014/main" id="{F2D9B3CB-56C4-44F0-923E-75E14486D199}"/>
              </a:ext>
            </a:extLst>
          </p:cNvPr>
          <p:cNvSpPr/>
          <p:nvPr userDrawn="1"/>
        </p:nvSpPr>
        <p:spPr>
          <a:xfrm rot="5157174">
            <a:off x="1505689" y="5937474"/>
            <a:ext cx="1231676" cy="84624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0" name="Oval 2">
            <a:extLst>
              <a:ext uri="{FF2B5EF4-FFF2-40B4-BE49-F238E27FC236}">
                <a16:creationId xmlns:a16="http://schemas.microsoft.com/office/drawing/2014/main" id="{C5F6E746-37D8-4A7A-AD33-6B6B1D014BD4}"/>
              </a:ext>
            </a:extLst>
          </p:cNvPr>
          <p:cNvSpPr/>
          <p:nvPr userDrawn="1"/>
        </p:nvSpPr>
        <p:spPr>
          <a:xfrm rot="900000">
            <a:off x="241369" y="4090744"/>
            <a:ext cx="69123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1" name="Oval 2">
            <a:extLst>
              <a:ext uri="{FF2B5EF4-FFF2-40B4-BE49-F238E27FC236}">
                <a16:creationId xmlns:a16="http://schemas.microsoft.com/office/drawing/2014/main" id="{379CFB22-212D-4552-83FB-F9C38030B6EA}"/>
              </a:ext>
            </a:extLst>
          </p:cNvPr>
          <p:cNvSpPr/>
          <p:nvPr userDrawn="1"/>
        </p:nvSpPr>
        <p:spPr>
          <a:xfrm rot="900000">
            <a:off x="1200031" y="4650444"/>
            <a:ext cx="849494" cy="10376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2" name="Oval 2">
            <a:extLst>
              <a:ext uri="{FF2B5EF4-FFF2-40B4-BE49-F238E27FC236}">
                <a16:creationId xmlns:a16="http://schemas.microsoft.com/office/drawing/2014/main" id="{116A01F3-5E4C-410E-93C1-F085D04D1170}"/>
              </a:ext>
            </a:extLst>
          </p:cNvPr>
          <p:cNvSpPr/>
          <p:nvPr userDrawn="1"/>
        </p:nvSpPr>
        <p:spPr>
          <a:xfrm rot="3709911">
            <a:off x="3228607" y="3068650"/>
            <a:ext cx="747626" cy="51366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3" name="Oval 2">
            <a:extLst>
              <a:ext uri="{FF2B5EF4-FFF2-40B4-BE49-F238E27FC236}">
                <a16:creationId xmlns:a16="http://schemas.microsoft.com/office/drawing/2014/main" id="{EF0F6281-4283-4BFA-9BD6-03D8CD575F45}"/>
              </a:ext>
            </a:extLst>
          </p:cNvPr>
          <p:cNvSpPr/>
          <p:nvPr userDrawn="1"/>
        </p:nvSpPr>
        <p:spPr>
          <a:xfrm rot="8100000">
            <a:off x="2532956" y="3485261"/>
            <a:ext cx="584069"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4" name="Oval 2">
            <a:extLst>
              <a:ext uri="{FF2B5EF4-FFF2-40B4-BE49-F238E27FC236}">
                <a16:creationId xmlns:a16="http://schemas.microsoft.com/office/drawing/2014/main" id="{70C0120E-1DA4-4408-BBA5-0C14EA77E097}"/>
              </a:ext>
            </a:extLst>
          </p:cNvPr>
          <p:cNvSpPr/>
          <p:nvPr userDrawn="1"/>
        </p:nvSpPr>
        <p:spPr>
          <a:xfrm rot="19437896">
            <a:off x="2671238" y="5876089"/>
            <a:ext cx="793317"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5" name="Oval 2">
            <a:extLst>
              <a:ext uri="{FF2B5EF4-FFF2-40B4-BE49-F238E27FC236}">
                <a16:creationId xmlns:a16="http://schemas.microsoft.com/office/drawing/2014/main" id="{3C952919-975B-4539-9278-27219E721DA4}"/>
              </a:ext>
            </a:extLst>
          </p:cNvPr>
          <p:cNvSpPr/>
          <p:nvPr userDrawn="1"/>
        </p:nvSpPr>
        <p:spPr>
          <a:xfrm rot="900000">
            <a:off x="3184117" y="3608737"/>
            <a:ext cx="616064" cy="7524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6" name="Oval 2">
            <a:extLst>
              <a:ext uri="{FF2B5EF4-FFF2-40B4-BE49-F238E27FC236}">
                <a16:creationId xmlns:a16="http://schemas.microsoft.com/office/drawing/2014/main" id="{D5306C3F-626B-4D03-80B7-B6706B651F76}"/>
              </a:ext>
            </a:extLst>
          </p:cNvPr>
          <p:cNvSpPr/>
          <p:nvPr userDrawn="1"/>
        </p:nvSpPr>
        <p:spPr>
          <a:xfrm rot="3709911">
            <a:off x="2569680" y="4487203"/>
            <a:ext cx="1038426" cy="71346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7" name="Oval 2">
            <a:extLst>
              <a:ext uri="{FF2B5EF4-FFF2-40B4-BE49-F238E27FC236}">
                <a16:creationId xmlns:a16="http://schemas.microsoft.com/office/drawing/2014/main" id="{993DAAA7-9B09-4DD2-9187-75E3581900E1}"/>
              </a:ext>
            </a:extLst>
          </p:cNvPr>
          <p:cNvSpPr/>
          <p:nvPr userDrawn="1"/>
        </p:nvSpPr>
        <p:spPr>
          <a:xfrm rot="3709911">
            <a:off x="1280514" y="4133771"/>
            <a:ext cx="844966" cy="58054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9" name="Oval 2">
            <a:extLst>
              <a:ext uri="{FF2B5EF4-FFF2-40B4-BE49-F238E27FC236}">
                <a16:creationId xmlns:a16="http://schemas.microsoft.com/office/drawing/2014/main" id="{58EAD41B-5683-47F8-B4DF-FEB698E8D5C9}"/>
              </a:ext>
            </a:extLst>
          </p:cNvPr>
          <p:cNvSpPr/>
          <p:nvPr userDrawn="1"/>
        </p:nvSpPr>
        <p:spPr>
          <a:xfrm rot="900000">
            <a:off x="2502442" y="5100329"/>
            <a:ext cx="611910" cy="74741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52" name="Oval 2">
            <a:extLst>
              <a:ext uri="{FF2B5EF4-FFF2-40B4-BE49-F238E27FC236}">
                <a16:creationId xmlns:a16="http://schemas.microsoft.com/office/drawing/2014/main" id="{7F47E53E-A714-49C8-9CF6-E8CEA0D64CE8}"/>
              </a:ext>
            </a:extLst>
          </p:cNvPr>
          <p:cNvSpPr/>
          <p:nvPr userDrawn="1"/>
        </p:nvSpPr>
        <p:spPr>
          <a:xfrm rot="19437896">
            <a:off x="-642925" y="6604006"/>
            <a:ext cx="761576" cy="93022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53" name="Oval 2">
            <a:extLst>
              <a:ext uri="{FF2B5EF4-FFF2-40B4-BE49-F238E27FC236}">
                <a16:creationId xmlns:a16="http://schemas.microsoft.com/office/drawing/2014/main" id="{A538598F-4ECE-4AE8-8B4F-F99AEF364E8B}"/>
              </a:ext>
            </a:extLst>
          </p:cNvPr>
          <p:cNvSpPr/>
          <p:nvPr userDrawn="1"/>
        </p:nvSpPr>
        <p:spPr>
          <a:xfrm rot="19437896">
            <a:off x="3579959" y="4383116"/>
            <a:ext cx="793317"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54" name="Oval 2">
            <a:extLst>
              <a:ext uri="{FF2B5EF4-FFF2-40B4-BE49-F238E27FC236}">
                <a16:creationId xmlns:a16="http://schemas.microsoft.com/office/drawing/2014/main" id="{034275C5-196F-49DE-9AF5-76EB1B2D8275}"/>
              </a:ext>
            </a:extLst>
          </p:cNvPr>
          <p:cNvSpPr/>
          <p:nvPr userDrawn="1"/>
        </p:nvSpPr>
        <p:spPr>
          <a:xfrm rot="8100000">
            <a:off x="2113934" y="1990373"/>
            <a:ext cx="1383339"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55" name="Oval 2">
            <a:extLst>
              <a:ext uri="{FF2B5EF4-FFF2-40B4-BE49-F238E27FC236}">
                <a16:creationId xmlns:a16="http://schemas.microsoft.com/office/drawing/2014/main" id="{C3F37386-5866-4EED-9107-2A36F47353AE}"/>
              </a:ext>
            </a:extLst>
          </p:cNvPr>
          <p:cNvSpPr/>
          <p:nvPr userDrawn="1"/>
        </p:nvSpPr>
        <p:spPr>
          <a:xfrm rot="8100000">
            <a:off x="3171050" y="4747085"/>
            <a:ext cx="1383339"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 name="Slide Number Placeholder 1">
            <a:extLst>
              <a:ext uri="{FF2B5EF4-FFF2-40B4-BE49-F238E27FC236}">
                <a16:creationId xmlns:a16="http://schemas.microsoft.com/office/drawing/2014/main" id="{AFC5918F-FE54-814C-B445-E08DFF9ECD97}"/>
              </a:ext>
            </a:extLst>
          </p:cNvPr>
          <p:cNvSpPr>
            <a:spLocks noGrp="1"/>
          </p:cNvSpPr>
          <p:nvPr>
            <p:ph type="sldNum" sz="quarter" idx="10"/>
          </p:nvPr>
        </p:nvSpPr>
        <p:spPr/>
        <p:txBody>
          <a:bodyPr/>
          <a:lstStyle/>
          <a:p>
            <a:fld id="{23052ABF-1177-1D45-ACEE-7E39CD832E8A}" type="slidenum">
              <a:t>‹#›</a:t>
            </a:fld>
            <a:endParaRPr lang="en-US"/>
          </a:p>
        </p:txBody>
      </p:sp>
    </p:spTree>
    <p:extLst>
      <p:ext uri="{BB962C8B-B14F-4D97-AF65-F5344CB8AC3E}">
        <p14:creationId xmlns:p14="http://schemas.microsoft.com/office/powerpoint/2010/main" val="2939250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Images and Contents Layout">
    <p:bg>
      <p:bgPr>
        <a:solidFill>
          <a:schemeClr val="bg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402340" y="1516026"/>
            <a:ext cx="2322000" cy="3816000"/>
          </a:xfrm>
          <a:prstGeom prst="rect">
            <a:avLst/>
          </a:prstGeom>
          <a:solidFill>
            <a:schemeClr val="bg1">
              <a:lumMod val="95000"/>
            </a:schemeClr>
          </a:solidFill>
        </p:spPr>
        <p:txBody>
          <a:bodyPr anchor="ctr"/>
          <a:lstStyle>
            <a:lvl1pPr marL="0" indent="0" algn="ctr">
              <a:buNone/>
              <a:defRPr sz="900" baseline="0">
                <a:latin typeface="+mn-lt"/>
                <a:cs typeface="Arial"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1160807" y="540839"/>
            <a:ext cx="1782000" cy="2736000"/>
          </a:xfrm>
          <a:prstGeom prst="rect">
            <a:avLst/>
          </a:prstGeom>
          <a:solidFill>
            <a:schemeClr val="bg1">
              <a:lumMod val="95000"/>
            </a:schemeClr>
          </a:solidFill>
        </p:spPr>
        <p:txBody>
          <a:bodyPr anchor="ctr"/>
          <a:lstStyle>
            <a:lvl1pPr marL="0" indent="0" algn="ctr">
              <a:buNone/>
              <a:defRPr sz="900" baseline="0">
                <a:latin typeface="+mn-lt"/>
                <a:cs typeface="Arial"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6183872" y="3571213"/>
            <a:ext cx="1782000" cy="2736000"/>
          </a:xfrm>
          <a:prstGeom prst="rect">
            <a:avLst/>
          </a:prstGeom>
          <a:solidFill>
            <a:schemeClr val="bg1">
              <a:lumMod val="95000"/>
            </a:schemeClr>
          </a:solidFill>
        </p:spPr>
        <p:txBody>
          <a:bodyPr anchor="ctr"/>
          <a:lstStyle>
            <a:lvl1pPr marL="0" indent="0" algn="ctr">
              <a:buNone/>
              <a:defRPr sz="900" baseline="0">
                <a:latin typeface="+mn-lt"/>
                <a:cs typeface="Arial"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ltLang="ko-KR" dirty="0"/>
              <a:t>Your Picture Here</a:t>
            </a:r>
            <a:endParaRPr lang="ko-KR" altLang="en-US" dirty="0"/>
          </a:p>
        </p:txBody>
      </p:sp>
      <p:sp>
        <p:nvSpPr>
          <p:cNvPr id="2" name="Slide Number Placeholder 1">
            <a:extLst>
              <a:ext uri="{FF2B5EF4-FFF2-40B4-BE49-F238E27FC236}">
                <a16:creationId xmlns:a16="http://schemas.microsoft.com/office/drawing/2014/main" id="{AD07971C-F8F9-604D-931B-D3A44DCA3108}"/>
              </a:ext>
            </a:extLst>
          </p:cNvPr>
          <p:cNvSpPr>
            <a:spLocks noGrp="1"/>
          </p:cNvSpPr>
          <p:nvPr>
            <p:ph type="sldNum" sz="quarter" idx="12"/>
          </p:nvPr>
        </p:nvSpPr>
        <p:spPr/>
        <p:txBody>
          <a:bodyPr/>
          <a:lstStyle/>
          <a:p>
            <a:fld id="{23052ABF-1177-1D45-ACEE-7E39CD832E8A}" type="slidenum">
              <a:t>‹#›</a:t>
            </a:fld>
            <a:endParaRPr lang="en-US"/>
          </a:p>
        </p:txBody>
      </p:sp>
    </p:spTree>
    <p:extLst>
      <p:ext uri="{BB962C8B-B14F-4D97-AF65-F5344CB8AC3E}">
        <p14:creationId xmlns:p14="http://schemas.microsoft.com/office/powerpoint/2010/main" val="37166191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05F41E-55F3-064F-B8C4-6A1426F8F38D}"/>
              </a:ext>
            </a:extLst>
          </p:cNvPr>
          <p:cNvSpPr>
            <a:spLocks noGrp="1"/>
          </p:cNvSpPr>
          <p:nvPr>
            <p:ph type="sldNum" sz="quarter" idx="10"/>
          </p:nvPr>
        </p:nvSpPr>
        <p:spPr/>
        <p:txBody>
          <a:bodyPr/>
          <a:lstStyle/>
          <a:p>
            <a:fld id="{3DA873A2-895F-D74F-A344-D0748975B2F6}" type="slidenum">
              <a:t>‹#›</a:t>
            </a:fld>
            <a:endParaRPr lang="en-US"/>
          </a:p>
        </p:txBody>
      </p:sp>
    </p:spTree>
    <p:extLst>
      <p:ext uri="{BB962C8B-B14F-4D97-AF65-F5344CB8AC3E}">
        <p14:creationId xmlns:p14="http://schemas.microsoft.com/office/powerpoint/2010/main" val="2663767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F5875FE7-E5ED-4E41-9EB7-B5DE447AD05E}"/>
              </a:ext>
            </a:extLst>
          </p:cNvPr>
          <p:cNvSpPr>
            <a:spLocks/>
          </p:cNvSpPr>
          <p:nvPr userDrawn="1"/>
        </p:nvSpPr>
        <p:spPr bwMode="auto">
          <a:xfrm>
            <a:off x="2" y="2596"/>
            <a:ext cx="8761863" cy="6855404"/>
          </a:xfrm>
          <a:custGeom>
            <a:avLst/>
            <a:gdLst>
              <a:gd name="connsiteX0" fmla="*/ 135716 w 11682484"/>
              <a:gd name="connsiteY0" fmla="*/ 0 h 6855404"/>
              <a:gd name="connsiteX1" fmla="*/ 1583140 w 11682484"/>
              <a:gd name="connsiteY1" fmla="*/ 1348532 h 6855404"/>
              <a:gd name="connsiteX2" fmla="*/ 11682484 w 11682484"/>
              <a:gd name="connsiteY2" fmla="*/ 4114823 h 6855404"/>
              <a:gd name="connsiteX3" fmla="*/ 11682484 w 11682484"/>
              <a:gd name="connsiteY3" fmla="*/ 6855404 h 6855404"/>
              <a:gd name="connsiteX4" fmla="*/ 9707328 w 11682484"/>
              <a:gd name="connsiteY4" fmla="*/ 6855404 h 6855404"/>
              <a:gd name="connsiteX5" fmla="*/ 9569988 w 11682484"/>
              <a:gd name="connsiteY5" fmla="*/ 6685097 h 6855404"/>
              <a:gd name="connsiteX6" fmla="*/ 5598025 w 11682484"/>
              <a:gd name="connsiteY6" fmla="*/ 3691219 h 6855404"/>
              <a:gd name="connsiteX7" fmla="*/ 2821856 w 11682484"/>
              <a:gd name="connsiteY7" fmla="*/ 3599026 h 6855404"/>
              <a:gd name="connsiteX8" fmla="*/ 63756 w 11682484"/>
              <a:gd name="connsiteY8" fmla="*/ 6602507 h 6855404"/>
              <a:gd name="connsiteX9" fmla="*/ 3589 w 11682484"/>
              <a:gd name="connsiteY9" fmla="*/ 6855404 h 6855404"/>
              <a:gd name="connsiteX10" fmla="*/ 0 w 11682484"/>
              <a:gd name="connsiteY10" fmla="*/ 6855404 h 6855404"/>
              <a:gd name="connsiteX11" fmla="*/ 0 w 11682484"/>
              <a:gd name="connsiteY11" fmla="*/ 5728147 h 6855404"/>
              <a:gd name="connsiteX12" fmla="*/ 0 w 11682484"/>
              <a:gd name="connsiteY12" fmla="*/ 1967486 h 6855404"/>
              <a:gd name="connsiteX13" fmla="*/ 0 w 11682484"/>
              <a:gd name="connsiteY13" fmla="*/ 825147 h 6855404"/>
              <a:gd name="connsiteX14" fmla="*/ 1 w 11682484"/>
              <a:gd name="connsiteY14" fmla="*/ 825147 h 6855404"/>
              <a:gd name="connsiteX15" fmla="*/ 1 w 11682484"/>
              <a:gd name="connsiteY15" fmla="*/ 479227 h 6855404"/>
              <a:gd name="connsiteX16" fmla="*/ 1 w 11682484"/>
              <a:gd name="connsiteY16" fmla="*/ 346491 h 6855404"/>
              <a:gd name="connsiteX17" fmla="*/ 2 w 11682484"/>
              <a:gd name="connsiteY17" fmla="*/ 346491 h 6855404"/>
              <a:gd name="connsiteX18" fmla="*/ 2 w 11682484"/>
              <a:gd name="connsiteY18" fmla="*/ 571 h 6855404"/>
              <a:gd name="connsiteX19" fmla="*/ 127322 w 11682484"/>
              <a:gd name="connsiteY19" fmla="*/ 31 h 685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82484" h="6855404">
                <a:moveTo>
                  <a:pt x="135716" y="0"/>
                </a:moveTo>
                <a:lnTo>
                  <a:pt x="1583140" y="1348532"/>
                </a:lnTo>
                <a:lnTo>
                  <a:pt x="11682484" y="4114823"/>
                </a:lnTo>
                <a:lnTo>
                  <a:pt x="11682484" y="6855404"/>
                </a:lnTo>
                <a:lnTo>
                  <a:pt x="9707328" y="6855404"/>
                </a:lnTo>
                <a:lnTo>
                  <a:pt x="9569988" y="6685097"/>
                </a:lnTo>
                <a:cubicBezTo>
                  <a:pt x="8411292" y="5293196"/>
                  <a:pt x="7168522" y="4300079"/>
                  <a:pt x="5598025" y="3691219"/>
                </a:cubicBezTo>
                <a:cubicBezTo>
                  <a:pt x="4810593" y="3386702"/>
                  <a:pt x="3628101" y="3319652"/>
                  <a:pt x="2821856" y="3599026"/>
                </a:cubicBezTo>
                <a:cubicBezTo>
                  <a:pt x="1476436" y="4020704"/>
                  <a:pt x="428633" y="5267408"/>
                  <a:pt x="63756" y="6602507"/>
                </a:cubicBezTo>
                <a:lnTo>
                  <a:pt x="3589" y="6855404"/>
                </a:lnTo>
                <a:lnTo>
                  <a:pt x="0" y="6855404"/>
                </a:lnTo>
                <a:lnTo>
                  <a:pt x="0" y="5728147"/>
                </a:lnTo>
                <a:lnTo>
                  <a:pt x="0" y="1967486"/>
                </a:lnTo>
                <a:lnTo>
                  <a:pt x="0" y="825147"/>
                </a:lnTo>
                <a:lnTo>
                  <a:pt x="1" y="825147"/>
                </a:lnTo>
                <a:lnTo>
                  <a:pt x="1" y="479227"/>
                </a:lnTo>
                <a:lnTo>
                  <a:pt x="1" y="346491"/>
                </a:lnTo>
                <a:lnTo>
                  <a:pt x="2" y="346491"/>
                </a:lnTo>
                <a:lnTo>
                  <a:pt x="2" y="571"/>
                </a:lnTo>
                <a:cubicBezTo>
                  <a:pt x="2" y="571"/>
                  <a:pt x="46193" y="353"/>
                  <a:pt x="127322" y="31"/>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350"/>
          </a:p>
        </p:txBody>
      </p:sp>
      <p:sp>
        <p:nvSpPr>
          <p:cNvPr id="21" name="Freeform: Shape 20">
            <a:extLst>
              <a:ext uri="{FF2B5EF4-FFF2-40B4-BE49-F238E27FC236}">
                <a16:creationId xmlns:a16="http://schemas.microsoft.com/office/drawing/2014/main" id="{1218F5CF-15FE-4EEB-9CE3-3FBB4D1D799E}"/>
              </a:ext>
            </a:extLst>
          </p:cNvPr>
          <p:cNvSpPr>
            <a:spLocks/>
          </p:cNvSpPr>
          <p:nvPr userDrawn="1"/>
        </p:nvSpPr>
        <p:spPr bwMode="auto">
          <a:xfrm rot="213804">
            <a:off x="-14378" y="109604"/>
            <a:ext cx="9056997" cy="2051564"/>
          </a:xfrm>
          <a:custGeom>
            <a:avLst/>
            <a:gdLst>
              <a:gd name="connsiteX0" fmla="*/ 1 w 12075996"/>
              <a:gd name="connsiteY0" fmla="*/ 264203 h 2051564"/>
              <a:gd name="connsiteX1" fmla="*/ 4242639 w 12075996"/>
              <a:gd name="connsiteY1" fmla="*/ 0 h 2051564"/>
              <a:gd name="connsiteX2" fmla="*/ 4506096 w 12075996"/>
              <a:gd name="connsiteY2" fmla="*/ 105217 h 2051564"/>
              <a:gd name="connsiteX3" fmla="*/ 7760587 w 12075996"/>
              <a:gd name="connsiteY3" fmla="*/ 1449725 h 2051564"/>
              <a:gd name="connsiteX4" fmla="*/ 12023712 w 12075996"/>
              <a:gd name="connsiteY4" fmla="*/ 181916 h 2051564"/>
              <a:gd name="connsiteX5" fmla="*/ 12075996 w 12075996"/>
              <a:gd name="connsiteY5" fmla="*/ 38560 h 2051564"/>
              <a:gd name="connsiteX6" fmla="*/ 12075996 w 12075996"/>
              <a:gd name="connsiteY6" fmla="*/ 49656 h 2051564"/>
              <a:gd name="connsiteX7" fmla="*/ 12034949 w 12075996"/>
              <a:gd name="connsiteY7" fmla="*/ 192180 h 2051564"/>
              <a:gd name="connsiteX8" fmla="*/ 7869859 w 12075996"/>
              <a:gd name="connsiteY8" fmla="*/ 1752181 h 2051564"/>
              <a:gd name="connsiteX9" fmla="*/ 3235820 w 12075996"/>
              <a:gd name="connsiteY9" fmla="*/ 242456 h 2051564"/>
              <a:gd name="connsiteX10" fmla="*/ 1558466 w 12075996"/>
              <a:gd name="connsiteY10" fmla="*/ 338976 h 2051564"/>
              <a:gd name="connsiteX11" fmla="*/ 220 w 12075996"/>
              <a:gd name="connsiteY11" fmla="*/ 450295 h 2051564"/>
              <a:gd name="connsiteX12" fmla="*/ 881 w 12075996"/>
              <a:gd name="connsiteY12" fmla="*/ 459818 h 2051564"/>
              <a:gd name="connsiteX13" fmla="*/ 0 w 12075996"/>
              <a:gd name="connsiteY13" fmla="*/ 459516 h 2051564"/>
              <a:gd name="connsiteX14" fmla="*/ 0 w 12075996"/>
              <a:gd name="connsiteY14" fmla="*/ 429248 h 2051564"/>
              <a:gd name="connsiteX15" fmla="*/ 1 w 12075996"/>
              <a:gd name="connsiteY15" fmla="*/ 429248 h 20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5996" h="2051564">
                <a:moveTo>
                  <a:pt x="1" y="264203"/>
                </a:moveTo>
                <a:lnTo>
                  <a:pt x="4242639" y="0"/>
                </a:lnTo>
                <a:lnTo>
                  <a:pt x="4506096" y="105217"/>
                </a:lnTo>
                <a:cubicBezTo>
                  <a:pt x="5593744" y="542784"/>
                  <a:pt x="6923737" y="1110296"/>
                  <a:pt x="7760587" y="1449725"/>
                </a:cubicBezTo>
                <a:cubicBezTo>
                  <a:pt x="10618004" y="2616266"/>
                  <a:pt x="11666948" y="1084938"/>
                  <a:pt x="12023712" y="181916"/>
                </a:cubicBezTo>
                <a:lnTo>
                  <a:pt x="12075996" y="38560"/>
                </a:lnTo>
                <a:lnTo>
                  <a:pt x="12075996" y="49656"/>
                </a:lnTo>
                <a:lnTo>
                  <a:pt x="12034949" y="192180"/>
                </a:lnTo>
                <a:cubicBezTo>
                  <a:pt x="11741579" y="1117741"/>
                  <a:pt x="10801203" y="2718034"/>
                  <a:pt x="7869859" y="1752181"/>
                </a:cubicBezTo>
                <a:cubicBezTo>
                  <a:pt x="6621354" y="1343948"/>
                  <a:pt x="4298591" y="526574"/>
                  <a:pt x="3235820" y="242456"/>
                </a:cubicBezTo>
                <a:cubicBezTo>
                  <a:pt x="3156415" y="232591"/>
                  <a:pt x="2347516" y="284550"/>
                  <a:pt x="1558466" y="338976"/>
                </a:cubicBezTo>
                <a:cubicBezTo>
                  <a:pt x="769418" y="393403"/>
                  <a:pt x="220" y="450295"/>
                  <a:pt x="220" y="450295"/>
                </a:cubicBezTo>
                <a:lnTo>
                  <a:pt x="881" y="459818"/>
                </a:lnTo>
                <a:lnTo>
                  <a:pt x="0" y="459516"/>
                </a:lnTo>
                <a:lnTo>
                  <a:pt x="0" y="429248"/>
                </a:lnTo>
                <a:lnTo>
                  <a:pt x="1" y="429248"/>
                </a:ln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350"/>
          </a:p>
        </p:txBody>
      </p:sp>
      <p:sp>
        <p:nvSpPr>
          <p:cNvPr id="10" name="Freeform: Shape 9">
            <a:extLst>
              <a:ext uri="{FF2B5EF4-FFF2-40B4-BE49-F238E27FC236}">
                <a16:creationId xmlns:a16="http://schemas.microsoft.com/office/drawing/2014/main" id="{2815AE85-5663-49FF-822D-A9BCC638FE7E}"/>
              </a:ext>
            </a:extLst>
          </p:cNvPr>
          <p:cNvSpPr>
            <a:spLocks/>
          </p:cNvSpPr>
          <p:nvPr userDrawn="1"/>
        </p:nvSpPr>
        <p:spPr bwMode="auto">
          <a:xfrm>
            <a:off x="-2" y="0"/>
            <a:ext cx="9144002" cy="6858000"/>
          </a:xfrm>
          <a:custGeom>
            <a:avLst/>
            <a:gdLst>
              <a:gd name="connsiteX0" fmla="*/ 1562216 w 12192002"/>
              <a:gd name="connsiteY0" fmla="*/ 24 h 6847230"/>
              <a:gd name="connsiteX1" fmla="*/ 3242227 w 12192002"/>
              <a:gd name="connsiteY1" fmla="*/ 19898 h 6847230"/>
              <a:gd name="connsiteX2" fmla="*/ 7760587 w 12192002"/>
              <a:gd name="connsiteY2" fmla="*/ 1846920 h 6847230"/>
              <a:gd name="connsiteX3" fmla="*/ 12192002 w 12192002"/>
              <a:gd name="connsiteY3" fmla="*/ 3162 h 6847230"/>
              <a:gd name="connsiteX4" fmla="*/ 12192002 w 12192002"/>
              <a:gd name="connsiteY4" fmla="*/ 1143708 h 6847230"/>
              <a:gd name="connsiteX5" fmla="*/ 12192002 w 12192002"/>
              <a:gd name="connsiteY5" fmla="*/ 6847230 h 6847230"/>
              <a:gd name="connsiteX6" fmla="*/ 10130702 w 12192002"/>
              <a:gd name="connsiteY6" fmla="*/ 6847230 h 6847230"/>
              <a:gd name="connsiteX7" fmla="*/ 9987372 w 12192002"/>
              <a:gd name="connsiteY7" fmla="*/ 6677190 h 6847230"/>
              <a:gd name="connsiteX8" fmla="*/ 5842176 w 12192002"/>
              <a:gd name="connsiteY8" fmla="*/ 3688014 h 6847230"/>
              <a:gd name="connsiteX9" fmla="*/ 2944928 w 12192002"/>
              <a:gd name="connsiteY9" fmla="*/ 3595966 h 6847230"/>
              <a:gd name="connsiteX10" fmla="*/ 66537 w 12192002"/>
              <a:gd name="connsiteY10" fmla="*/ 6594730 h 6847230"/>
              <a:gd name="connsiteX11" fmla="*/ 3745 w 12192002"/>
              <a:gd name="connsiteY11" fmla="*/ 6847230 h 6847230"/>
              <a:gd name="connsiteX12" fmla="*/ 0 w 12192002"/>
              <a:gd name="connsiteY12" fmla="*/ 6847230 h 6847230"/>
              <a:gd name="connsiteX13" fmla="*/ 0 w 12192002"/>
              <a:gd name="connsiteY13" fmla="*/ 5721743 h 6847230"/>
              <a:gd name="connsiteX14" fmla="*/ 0 w 12192002"/>
              <a:gd name="connsiteY14" fmla="*/ 1966988 h 6847230"/>
              <a:gd name="connsiteX15" fmla="*/ 0 w 12192002"/>
              <a:gd name="connsiteY15" fmla="*/ 826443 h 6847230"/>
              <a:gd name="connsiteX16" fmla="*/ 1 w 12192002"/>
              <a:gd name="connsiteY16" fmla="*/ 826443 h 6847230"/>
              <a:gd name="connsiteX17" fmla="*/ 1 w 12192002"/>
              <a:gd name="connsiteY17" fmla="*/ 481066 h 6847230"/>
              <a:gd name="connsiteX18" fmla="*/ 1 w 12192002"/>
              <a:gd name="connsiteY18" fmla="*/ 348539 h 6847230"/>
              <a:gd name="connsiteX19" fmla="*/ 2 w 12192002"/>
              <a:gd name="connsiteY19" fmla="*/ 348539 h 6847230"/>
              <a:gd name="connsiteX20" fmla="*/ 2 w 12192002"/>
              <a:gd name="connsiteY20" fmla="*/ 3162 h 6847230"/>
              <a:gd name="connsiteX21" fmla="*/ 1562216 w 12192002"/>
              <a:gd name="connsiteY21" fmla="*/ 24 h 684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2" h="6847230">
                <a:moveTo>
                  <a:pt x="1562216" y="24"/>
                </a:moveTo>
                <a:cubicBezTo>
                  <a:pt x="2353140" y="373"/>
                  <a:pt x="3163696" y="4557"/>
                  <a:pt x="3242227" y="19898"/>
                </a:cubicBezTo>
                <a:cubicBezTo>
                  <a:pt x="4282770" y="376934"/>
                  <a:pt x="6543351" y="1353205"/>
                  <a:pt x="7760587" y="1846920"/>
                </a:cubicBezTo>
                <a:cubicBezTo>
                  <a:pt x="11661915" y="3439636"/>
                  <a:pt x="12192002" y="3162"/>
                  <a:pt x="12192002" y="3162"/>
                </a:cubicBezTo>
                <a:lnTo>
                  <a:pt x="12192002" y="1143708"/>
                </a:lnTo>
                <a:lnTo>
                  <a:pt x="12192002" y="6847230"/>
                </a:lnTo>
                <a:lnTo>
                  <a:pt x="10130702" y="6847230"/>
                </a:lnTo>
                <a:lnTo>
                  <a:pt x="9987372" y="6677190"/>
                </a:lnTo>
                <a:cubicBezTo>
                  <a:pt x="8778141" y="5287475"/>
                  <a:pt x="7481169" y="4295918"/>
                  <a:pt x="5842176" y="3688014"/>
                </a:cubicBezTo>
                <a:cubicBezTo>
                  <a:pt x="5020401" y="3383975"/>
                  <a:pt x="3786336" y="3317031"/>
                  <a:pt x="2944928" y="3595966"/>
                </a:cubicBezTo>
                <a:cubicBezTo>
                  <a:pt x="1540829" y="4016982"/>
                  <a:pt x="447327" y="5261728"/>
                  <a:pt x="66537" y="6594730"/>
                </a:cubicBezTo>
                <a:lnTo>
                  <a:pt x="3745" y="6847230"/>
                </a:lnTo>
                <a:lnTo>
                  <a:pt x="0" y="6847230"/>
                </a:lnTo>
                <a:lnTo>
                  <a:pt x="0" y="5721743"/>
                </a:lnTo>
                <a:lnTo>
                  <a:pt x="0" y="1966988"/>
                </a:lnTo>
                <a:lnTo>
                  <a:pt x="0" y="826443"/>
                </a:lnTo>
                <a:lnTo>
                  <a:pt x="1" y="826443"/>
                </a:lnTo>
                <a:lnTo>
                  <a:pt x="1" y="481066"/>
                </a:lnTo>
                <a:lnTo>
                  <a:pt x="1" y="348539"/>
                </a:lnTo>
                <a:lnTo>
                  <a:pt x="2" y="348539"/>
                </a:lnTo>
                <a:lnTo>
                  <a:pt x="2" y="3162"/>
                </a:lnTo>
                <a:cubicBezTo>
                  <a:pt x="2" y="3162"/>
                  <a:pt x="771293" y="-324"/>
                  <a:pt x="1562216" y="24"/>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a:p>
        </p:txBody>
      </p:sp>
      <p:sp>
        <p:nvSpPr>
          <p:cNvPr id="30" name="Freeform: Shape 29">
            <a:extLst>
              <a:ext uri="{FF2B5EF4-FFF2-40B4-BE49-F238E27FC236}">
                <a16:creationId xmlns:a16="http://schemas.microsoft.com/office/drawing/2014/main" id="{ABA38739-135D-4AF4-8B9D-F28B606324BD}"/>
              </a:ext>
            </a:extLst>
          </p:cNvPr>
          <p:cNvSpPr/>
          <p:nvPr userDrawn="1"/>
        </p:nvSpPr>
        <p:spPr>
          <a:xfrm>
            <a:off x="256808" y="0"/>
            <a:ext cx="1338235" cy="6858000"/>
          </a:xfrm>
          <a:custGeom>
            <a:avLst/>
            <a:gdLst>
              <a:gd name="connsiteX0" fmla="*/ 652884 w 1784313"/>
              <a:gd name="connsiteY0" fmla="*/ 6458598 h 6858000"/>
              <a:gd name="connsiteX1" fmla="*/ 802318 w 1784313"/>
              <a:gd name="connsiteY1" fmla="*/ 6581346 h 6858000"/>
              <a:gd name="connsiteX2" fmla="*/ 857467 w 1784313"/>
              <a:gd name="connsiteY2" fmla="*/ 6627600 h 6858000"/>
              <a:gd name="connsiteX3" fmla="*/ 637290 w 1784313"/>
              <a:gd name="connsiteY3" fmla="*/ 6822898 h 6858000"/>
              <a:gd name="connsiteX4" fmla="*/ 601533 w 1784313"/>
              <a:gd name="connsiteY4" fmla="*/ 6858000 h 6858000"/>
              <a:gd name="connsiteX5" fmla="*/ 238242 w 1784313"/>
              <a:gd name="connsiteY5" fmla="*/ 6858000 h 6858000"/>
              <a:gd name="connsiteX6" fmla="*/ 298552 w 1784313"/>
              <a:gd name="connsiteY6" fmla="*/ 6787944 h 6858000"/>
              <a:gd name="connsiteX7" fmla="*/ 652884 w 1784313"/>
              <a:gd name="connsiteY7" fmla="*/ 6458598 h 6858000"/>
              <a:gd name="connsiteX8" fmla="*/ 291752 w 1784313"/>
              <a:gd name="connsiteY8" fmla="*/ 5513960 h 6858000"/>
              <a:gd name="connsiteX9" fmla="*/ 348680 w 1784313"/>
              <a:gd name="connsiteY9" fmla="*/ 5663394 h 6858000"/>
              <a:gd name="connsiteX10" fmla="*/ 428733 w 1784313"/>
              <a:gd name="connsiteY10" fmla="*/ 5787923 h 6858000"/>
              <a:gd name="connsiteX11" fmla="*/ 455418 w 1784313"/>
              <a:gd name="connsiteY11" fmla="*/ 5819944 h 6858000"/>
              <a:gd name="connsiteX12" fmla="*/ 1327117 w 1784313"/>
              <a:gd name="connsiteY12" fmla="*/ 5819944 h 6858000"/>
              <a:gd name="connsiteX13" fmla="*/ 1350243 w 1784313"/>
              <a:gd name="connsiteY13" fmla="*/ 5787923 h 6858000"/>
              <a:gd name="connsiteX14" fmla="*/ 1424960 w 1784313"/>
              <a:gd name="connsiteY14" fmla="*/ 5663394 h 6858000"/>
              <a:gd name="connsiteX15" fmla="*/ 1474771 w 1784313"/>
              <a:gd name="connsiteY15" fmla="*/ 5513960 h 6858000"/>
              <a:gd name="connsiteX16" fmla="*/ 410943 w 1784313"/>
              <a:gd name="connsiteY16" fmla="*/ 5078112 h 6858000"/>
              <a:gd name="connsiteX17" fmla="*/ 343342 w 1784313"/>
              <a:gd name="connsiteY17" fmla="*/ 5183070 h 6858000"/>
              <a:gd name="connsiteX18" fmla="*/ 282856 w 1784313"/>
              <a:gd name="connsiteY18" fmla="*/ 5360968 h 6858000"/>
              <a:gd name="connsiteX19" fmla="*/ 281078 w 1784313"/>
              <a:gd name="connsiteY19" fmla="*/ 5382316 h 6858000"/>
              <a:gd name="connsiteX20" fmla="*/ 1476551 w 1784313"/>
              <a:gd name="connsiteY20" fmla="*/ 5382316 h 6858000"/>
              <a:gd name="connsiteX21" fmla="*/ 1472993 w 1784313"/>
              <a:gd name="connsiteY21" fmla="*/ 5360968 h 6858000"/>
              <a:gd name="connsiteX22" fmla="*/ 1405392 w 1784313"/>
              <a:gd name="connsiteY22" fmla="*/ 5183070 h 6858000"/>
              <a:gd name="connsiteX23" fmla="*/ 1337791 w 1784313"/>
              <a:gd name="connsiteY23" fmla="*/ 5078112 h 6858000"/>
              <a:gd name="connsiteX24" fmla="*/ 435849 w 1784313"/>
              <a:gd name="connsiteY24" fmla="*/ 3537517 h 6858000"/>
              <a:gd name="connsiteX25" fmla="*/ 480324 w 1784313"/>
              <a:gd name="connsiteY25" fmla="*/ 3676278 h 6858000"/>
              <a:gd name="connsiteX26" fmla="*/ 540809 w 1784313"/>
              <a:gd name="connsiteY26" fmla="*/ 3800806 h 6858000"/>
              <a:gd name="connsiteX27" fmla="*/ 556819 w 1784313"/>
              <a:gd name="connsiteY27" fmla="*/ 3825712 h 6858000"/>
              <a:gd name="connsiteX28" fmla="*/ 556819 w 1784313"/>
              <a:gd name="connsiteY28" fmla="*/ 3827490 h 6858000"/>
              <a:gd name="connsiteX29" fmla="*/ 1353801 w 1784313"/>
              <a:gd name="connsiteY29" fmla="*/ 3827490 h 6858000"/>
              <a:gd name="connsiteX30" fmla="*/ 1369813 w 1784313"/>
              <a:gd name="connsiteY30" fmla="*/ 3802584 h 6858000"/>
              <a:gd name="connsiteX31" fmla="*/ 1396497 w 1784313"/>
              <a:gd name="connsiteY31" fmla="*/ 3756331 h 6858000"/>
              <a:gd name="connsiteX32" fmla="*/ 1394718 w 1784313"/>
              <a:gd name="connsiteY32" fmla="*/ 3756331 h 6858000"/>
              <a:gd name="connsiteX33" fmla="*/ 1432076 w 1784313"/>
              <a:gd name="connsiteY33" fmla="*/ 3676277 h 6858000"/>
              <a:gd name="connsiteX34" fmla="*/ 1471213 w 1784313"/>
              <a:gd name="connsiteY34" fmla="*/ 3537517 h 6858000"/>
              <a:gd name="connsiteX35" fmla="*/ 1017575 w 1784313"/>
              <a:gd name="connsiteY35" fmla="*/ 3537517 h 6858000"/>
              <a:gd name="connsiteX36" fmla="*/ 1015795 w 1784313"/>
              <a:gd name="connsiteY36" fmla="*/ 3537517 h 6858000"/>
              <a:gd name="connsiteX37" fmla="*/ 508787 w 1784313"/>
              <a:gd name="connsiteY37" fmla="*/ 3121236 h 6858000"/>
              <a:gd name="connsiteX38" fmla="*/ 464312 w 1784313"/>
              <a:gd name="connsiteY38" fmla="*/ 3194174 h 6858000"/>
              <a:gd name="connsiteX39" fmla="*/ 418059 w 1784313"/>
              <a:gd name="connsiteY39" fmla="*/ 3372072 h 6858000"/>
              <a:gd name="connsiteX40" fmla="*/ 419839 w 1784313"/>
              <a:gd name="connsiteY40" fmla="*/ 3411209 h 6858000"/>
              <a:gd name="connsiteX41" fmla="*/ 1015795 w 1784313"/>
              <a:gd name="connsiteY41" fmla="*/ 3411209 h 6858000"/>
              <a:gd name="connsiteX42" fmla="*/ 1017575 w 1784313"/>
              <a:gd name="connsiteY42" fmla="*/ 3411209 h 6858000"/>
              <a:gd name="connsiteX43" fmla="*/ 1478329 w 1784313"/>
              <a:gd name="connsiteY43" fmla="*/ 3411209 h 6858000"/>
              <a:gd name="connsiteX44" fmla="*/ 1474772 w 1784313"/>
              <a:gd name="connsiteY44" fmla="*/ 3372071 h 6858000"/>
              <a:gd name="connsiteX45" fmla="*/ 1426740 w 1784313"/>
              <a:gd name="connsiteY45" fmla="*/ 3194174 h 6858000"/>
              <a:gd name="connsiteX46" fmla="*/ 1423182 w 1784313"/>
              <a:gd name="connsiteY46" fmla="*/ 3185280 h 6858000"/>
              <a:gd name="connsiteX47" fmla="*/ 1391161 w 1784313"/>
              <a:gd name="connsiteY47" fmla="*/ 3121237 h 6858000"/>
              <a:gd name="connsiteX48" fmla="*/ 458976 w 1784313"/>
              <a:gd name="connsiteY48" fmla="*/ 1634012 h 6858000"/>
              <a:gd name="connsiteX49" fmla="*/ 498114 w 1784313"/>
              <a:gd name="connsiteY49" fmla="*/ 1794120 h 6858000"/>
              <a:gd name="connsiteX50" fmla="*/ 558599 w 1784313"/>
              <a:gd name="connsiteY50" fmla="*/ 1918648 h 6858000"/>
              <a:gd name="connsiteX51" fmla="*/ 562157 w 1784313"/>
              <a:gd name="connsiteY51" fmla="*/ 1922206 h 6858000"/>
              <a:gd name="connsiteX52" fmla="*/ 1394718 w 1784313"/>
              <a:gd name="connsiteY52" fmla="*/ 1922206 h 6858000"/>
              <a:gd name="connsiteX53" fmla="*/ 1396497 w 1784313"/>
              <a:gd name="connsiteY53" fmla="*/ 1918648 h 6858000"/>
              <a:gd name="connsiteX54" fmla="*/ 1456982 w 1784313"/>
              <a:gd name="connsiteY54" fmla="*/ 1794120 h 6858000"/>
              <a:gd name="connsiteX55" fmla="*/ 1497899 w 1784313"/>
              <a:gd name="connsiteY55" fmla="*/ 1634012 h 6858000"/>
              <a:gd name="connsiteX56" fmla="*/ 560377 w 1784313"/>
              <a:gd name="connsiteY56" fmla="*/ 1217731 h 6858000"/>
              <a:gd name="connsiteX57" fmla="*/ 519461 w 1784313"/>
              <a:gd name="connsiteY57" fmla="*/ 1294226 h 6858000"/>
              <a:gd name="connsiteX58" fmla="*/ 458976 w 1784313"/>
              <a:gd name="connsiteY58" fmla="*/ 1472124 h 6858000"/>
              <a:gd name="connsiteX59" fmla="*/ 453638 w 1784313"/>
              <a:gd name="connsiteY59" fmla="*/ 1507703 h 6858000"/>
              <a:gd name="connsiteX60" fmla="*/ 1503235 w 1784313"/>
              <a:gd name="connsiteY60" fmla="*/ 1507703 h 6858000"/>
              <a:gd name="connsiteX61" fmla="*/ 1499677 w 1784313"/>
              <a:gd name="connsiteY61" fmla="*/ 1472124 h 6858000"/>
              <a:gd name="connsiteX62" fmla="*/ 1444530 w 1784313"/>
              <a:gd name="connsiteY62" fmla="*/ 1294226 h 6858000"/>
              <a:gd name="connsiteX63" fmla="*/ 1405392 w 1784313"/>
              <a:gd name="connsiteY63" fmla="*/ 1217731 h 6858000"/>
              <a:gd name="connsiteX64" fmla="*/ 1196463 w 1784313"/>
              <a:gd name="connsiteY64" fmla="*/ 0 h 6858000"/>
              <a:gd name="connsiteX65" fmla="*/ 1527579 w 1784313"/>
              <a:gd name="connsiteY65" fmla="*/ 0 h 6858000"/>
              <a:gd name="connsiteX66" fmla="*/ 1524583 w 1784313"/>
              <a:gd name="connsiteY66" fmla="*/ 6246 h 6858000"/>
              <a:gd name="connsiteX67" fmla="*/ 1167009 w 1784313"/>
              <a:gd name="connsiteY67" fmla="*/ 467002 h 6858000"/>
              <a:gd name="connsiteX68" fmla="*/ 1149220 w 1784313"/>
              <a:gd name="connsiteY68" fmla="*/ 488350 h 6858000"/>
              <a:gd name="connsiteX69" fmla="*/ 1131430 w 1784313"/>
              <a:gd name="connsiteY69" fmla="*/ 509698 h 6858000"/>
              <a:gd name="connsiteX70" fmla="*/ 1019353 w 1784313"/>
              <a:gd name="connsiteY70" fmla="*/ 637784 h 6858000"/>
              <a:gd name="connsiteX71" fmla="*/ 957090 w 1784313"/>
              <a:gd name="connsiteY71" fmla="*/ 707163 h 6858000"/>
              <a:gd name="connsiteX72" fmla="*/ 939300 w 1784313"/>
              <a:gd name="connsiteY72" fmla="*/ 728511 h 6858000"/>
              <a:gd name="connsiteX73" fmla="*/ 921511 w 1784313"/>
              <a:gd name="connsiteY73" fmla="*/ 749859 h 6858000"/>
              <a:gd name="connsiteX74" fmla="*/ 640432 w 1784313"/>
              <a:gd name="connsiteY74" fmla="*/ 1098538 h 6858000"/>
              <a:gd name="connsiteX75" fmla="*/ 1323559 w 1784313"/>
              <a:gd name="connsiteY75" fmla="*/ 1098538 h 6858000"/>
              <a:gd name="connsiteX76" fmla="*/ 1001563 w 1784313"/>
              <a:gd name="connsiteY76" fmla="*/ 746301 h 6858000"/>
              <a:gd name="connsiteX77" fmla="*/ 1069165 w 1784313"/>
              <a:gd name="connsiteY77" fmla="*/ 669806 h 6858000"/>
              <a:gd name="connsiteX78" fmla="*/ 1175903 w 1784313"/>
              <a:gd name="connsiteY78" fmla="*/ 547056 h 6858000"/>
              <a:gd name="connsiteX79" fmla="*/ 1784313 w 1784313"/>
              <a:gd name="connsiteY79" fmla="*/ 1545063 h 6858000"/>
              <a:gd name="connsiteX80" fmla="*/ 1238168 w 1784313"/>
              <a:gd name="connsiteY80" fmla="*/ 2495036 h 6858000"/>
              <a:gd name="connsiteX81" fmla="*/ 1117198 w 1784313"/>
              <a:gd name="connsiteY81" fmla="*/ 2397192 h 6858000"/>
              <a:gd name="connsiteX82" fmla="*/ 1030027 w 1784313"/>
              <a:gd name="connsiteY82" fmla="*/ 2327813 h 6858000"/>
              <a:gd name="connsiteX83" fmla="*/ 1309327 w 1784313"/>
              <a:gd name="connsiteY83" fmla="*/ 2050292 h 6858000"/>
              <a:gd name="connsiteX84" fmla="*/ 652884 w 1784313"/>
              <a:gd name="connsiteY84" fmla="*/ 2050292 h 6858000"/>
              <a:gd name="connsiteX85" fmla="*/ 942858 w 1784313"/>
              <a:gd name="connsiteY85" fmla="*/ 2327813 h 6858000"/>
              <a:gd name="connsiteX86" fmla="*/ 964206 w 1784313"/>
              <a:gd name="connsiteY86" fmla="*/ 2345603 h 6858000"/>
              <a:gd name="connsiteX87" fmla="*/ 985554 w 1784313"/>
              <a:gd name="connsiteY87" fmla="*/ 2363392 h 6858000"/>
              <a:gd name="connsiteX88" fmla="*/ 1076281 w 1784313"/>
              <a:gd name="connsiteY88" fmla="*/ 2436330 h 6858000"/>
              <a:gd name="connsiteX89" fmla="*/ 1193693 w 1784313"/>
              <a:gd name="connsiteY89" fmla="*/ 2530616 h 6858000"/>
              <a:gd name="connsiteX90" fmla="*/ 1215041 w 1784313"/>
              <a:gd name="connsiteY90" fmla="*/ 2548406 h 6858000"/>
              <a:gd name="connsiteX91" fmla="*/ 1236389 w 1784313"/>
              <a:gd name="connsiteY91" fmla="*/ 2566196 h 6858000"/>
              <a:gd name="connsiteX92" fmla="*/ 1718492 w 1784313"/>
              <a:gd name="connsiteY92" fmla="*/ 3187058 h 6858000"/>
              <a:gd name="connsiteX93" fmla="*/ 1716713 w 1784313"/>
              <a:gd name="connsiteY93" fmla="*/ 3187058 h 6858000"/>
              <a:gd name="connsiteX94" fmla="*/ 1755850 w 1784313"/>
              <a:gd name="connsiteY94" fmla="*/ 3445010 h 6858000"/>
              <a:gd name="connsiteX95" fmla="*/ 1693587 w 1784313"/>
              <a:gd name="connsiteY95" fmla="*/ 3756331 h 6858000"/>
              <a:gd name="connsiteX96" fmla="*/ 1695365 w 1784313"/>
              <a:gd name="connsiteY96" fmla="*/ 3756331 h 6858000"/>
              <a:gd name="connsiteX97" fmla="*/ 1152777 w 1784313"/>
              <a:gd name="connsiteY97" fmla="*/ 4414552 h 6858000"/>
              <a:gd name="connsiteX98" fmla="*/ 1131430 w 1784313"/>
              <a:gd name="connsiteY98" fmla="*/ 4432342 h 6858000"/>
              <a:gd name="connsiteX99" fmla="*/ 1110082 w 1784313"/>
              <a:gd name="connsiteY99" fmla="*/ 4450132 h 6858000"/>
              <a:gd name="connsiteX100" fmla="*/ 935742 w 1784313"/>
              <a:gd name="connsiteY100" fmla="*/ 4590672 h 6858000"/>
              <a:gd name="connsiteX101" fmla="*/ 901941 w 1784313"/>
              <a:gd name="connsiteY101" fmla="*/ 4617356 h 6858000"/>
              <a:gd name="connsiteX102" fmla="*/ 878815 w 1784313"/>
              <a:gd name="connsiteY102" fmla="*/ 4635145 h 6858000"/>
              <a:gd name="connsiteX103" fmla="*/ 857467 w 1784313"/>
              <a:gd name="connsiteY103" fmla="*/ 4652935 h 6858000"/>
              <a:gd name="connsiteX104" fmla="*/ 524797 w 1784313"/>
              <a:gd name="connsiteY104" fmla="*/ 4946467 h 6858000"/>
              <a:gd name="connsiteX105" fmla="*/ 1234610 w 1784313"/>
              <a:gd name="connsiteY105" fmla="*/ 4946467 h 6858000"/>
              <a:gd name="connsiteX106" fmla="*/ 948194 w 1784313"/>
              <a:gd name="connsiteY106" fmla="*/ 4656493 h 6858000"/>
              <a:gd name="connsiteX107" fmla="*/ 980216 w 1784313"/>
              <a:gd name="connsiteY107" fmla="*/ 4631587 h 6858000"/>
              <a:gd name="connsiteX108" fmla="*/ 1154556 w 1784313"/>
              <a:gd name="connsiteY108" fmla="*/ 4489269 h 6858000"/>
              <a:gd name="connsiteX109" fmla="*/ 1761188 w 1784313"/>
              <a:gd name="connsiteY109" fmla="*/ 5435685 h 6858000"/>
              <a:gd name="connsiteX110" fmla="*/ 1149220 w 1784313"/>
              <a:gd name="connsiteY110" fmla="*/ 6382101 h 6858000"/>
              <a:gd name="connsiteX111" fmla="*/ 1074503 w 1784313"/>
              <a:gd name="connsiteY111" fmla="*/ 6319838 h 6858000"/>
              <a:gd name="connsiteX112" fmla="*/ 944636 w 1784313"/>
              <a:gd name="connsiteY112" fmla="*/ 6213099 h 6858000"/>
              <a:gd name="connsiteX113" fmla="*/ 1216821 w 1784313"/>
              <a:gd name="connsiteY113" fmla="*/ 5953368 h 6858000"/>
              <a:gd name="connsiteX114" fmla="*/ 572831 w 1784313"/>
              <a:gd name="connsiteY114" fmla="*/ 5953368 h 6858000"/>
              <a:gd name="connsiteX115" fmla="*/ 857467 w 1784313"/>
              <a:gd name="connsiteY115" fmla="*/ 6213099 h 6858000"/>
              <a:gd name="connsiteX116" fmla="*/ 878815 w 1784313"/>
              <a:gd name="connsiteY116" fmla="*/ 6230889 h 6858000"/>
              <a:gd name="connsiteX117" fmla="*/ 900163 w 1784313"/>
              <a:gd name="connsiteY117" fmla="*/ 6248679 h 6858000"/>
              <a:gd name="connsiteX118" fmla="*/ 1031807 w 1784313"/>
              <a:gd name="connsiteY118" fmla="*/ 6358975 h 6858000"/>
              <a:gd name="connsiteX119" fmla="*/ 1104744 w 1784313"/>
              <a:gd name="connsiteY119" fmla="*/ 6419461 h 6858000"/>
              <a:gd name="connsiteX120" fmla="*/ 1126092 w 1784313"/>
              <a:gd name="connsiteY120" fmla="*/ 6437250 h 6858000"/>
              <a:gd name="connsiteX121" fmla="*/ 1147440 w 1784313"/>
              <a:gd name="connsiteY121" fmla="*/ 6455040 h 6858000"/>
              <a:gd name="connsiteX122" fmla="*/ 1456655 w 1784313"/>
              <a:gd name="connsiteY122" fmla="*/ 6730940 h 6858000"/>
              <a:gd name="connsiteX123" fmla="*/ 1574943 w 1784313"/>
              <a:gd name="connsiteY123" fmla="*/ 6858000 h 6858000"/>
              <a:gd name="connsiteX124" fmla="*/ 1205808 w 1784313"/>
              <a:gd name="connsiteY124" fmla="*/ 6858000 h 6858000"/>
              <a:gd name="connsiteX125" fmla="*/ 1110361 w 1784313"/>
              <a:gd name="connsiteY125" fmla="*/ 6768562 h 6858000"/>
              <a:gd name="connsiteX126" fmla="*/ 941078 w 1784313"/>
              <a:gd name="connsiteY126" fmla="*/ 6624042 h 6858000"/>
              <a:gd name="connsiteX127" fmla="*/ 919730 w 1784313"/>
              <a:gd name="connsiteY127" fmla="*/ 6606252 h 6858000"/>
              <a:gd name="connsiteX128" fmla="*/ 898383 w 1784313"/>
              <a:gd name="connsiteY128" fmla="*/ 6588462 h 6858000"/>
              <a:gd name="connsiteX129" fmla="*/ 839677 w 1784313"/>
              <a:gd name="connsiteY129" fmla="*/ 6540431 h 6858000"/>
              <a:gd name="connsiteX130" fmla="*/ 693801 w 1784313"/>
              <a:gd name="connsiteY130" fmla="*/ 6419461 h 6858000"/>
              <a:gd name="connsiteX131" fmla="*/ 672454 w 1784313"/>
              <a:gd name="connsiteY131" fmla="*/ 6401671 h 6858000"/>
              <a:gd name="connsiteX132" fmla="*/ 651106 w 1784313"/>
              <a:gd name="connsiteY132" fmla="*/ 6383881 h 6858000"/>
              <a:gd name="connsiteX133" fmla="*/ 0 w 1784313"/>
              <a:gd name="connsiteY133" fmla="*/ 5416117 h 6858000"/>
              <a:gd name="connsiteX134" fmla="*/ 672454 w 1784313"/>
              <a:gd name="connsiteY134" fmla="*/ 4462585 h 6858000"/>
              <a:gd name="connsiteX135" fmla="*/ 693801 w 1784313"/>
              <a:gd name="connsiteY135" fmla="*/ 4444796 h 6858000"/>
              <a:gd name="connsiteX136" fmla="*/ 715149 w 1784313"/>
              <a:gd name="connsiteY136" fmla="*/ 4427006 h 6858000"/>
              <a:gd name="connsiteX137" fmla="*/ 752506 w 1784313"/>
              <a:gd name="connsiteY137" fmla="*/ 4396762 h 6858000"/>
              <a:gd name="connsiteX138" fmla="*/ 923288 w 1784313"/>
              <a:gd name="connsiteY138" fmla="*/ 4259782 h 6858000"/>
              <a:gd name="connsiteX139" fmla="*/ 944636 w 1784313"/>
              <a:gd name="connsiteY139" fmla="*/ 4241992 h 6858000"/>
              <a:gd name="connsiteX140" fmla="*/ 965984 w 1784313"/>
              <a:gd name="connsiteY140" fmla="*/ 4224202 h 6858000"/>
              <a:gd name="connsiteX141" fmla="*/ 1257736 w 1784313"/>
              <a:gd name="connsiteY141" fmla="*/ 3944902 h 6858000"/>
              <a:gd name="connsiteX142" fmla="*/ 642210 w 1784313"/>
              <a:gd name="connsiteY142" fmla="*/ 3944902 h 6858000"/>
              <a:gd name="connsiteX143" fmla="*/ 882373 w 1784313"/>
              <a:gd name="connsiteY143" fmla="*/ 4220645 h 6858000"/>
              <a:gd name="connsiteX144" fmla="*/ 711591 w 1784313"/>
              <a:gd name="connsiteY144" fmla="*/ 4357625 h 6858000"/>
              <a:gd name="connsiteX145" fmla="*/ 674232 w 1784313"/>
              <a:gd name="connsiteY145" fmla="*/ 4387868 h 6858000"/>
              <a:gd name="connsiteX146" fmla="*/ 138760 w 1784313"/>
              <a:gd name="connsiteY146" fmla="*/ 3366735 h 6858000"/>
              <a:gd name="connsiteX147" fmla="*/ 727601 w 1784313"/>
              <a:gd name="connsiteY147" fmla="*/ 2555522 h 6858000"/>
              <a:gd name="connsiteX148" fmla="*/ 850351 w 1784313"/>
              <a:gd name="connsiteY148" fmla="*/ 2655145 h 6858000"/>
              <a:gd name="connsiteX149" fmla="*/ 937520 w 1784313"/>
              <a:gd name="connsiteY149" fmla="*/ 2724524 h 6858000"/>
              <a:gd name="connsiteX150" fmla="*/ 619084 w 1784313"/>
              <a:gd name="connsiteY150" fmla="*/ 2991370 h 6858000"/>
              <a:gd name="connsiteX151" fmla="*/ 1307548 w 1784313"/>
              <a:gd name="connsiteY151" fmla="*/ 2991370 h 6858000"/>
              <a:gd name="connsiteX152" fmla="*/ 1030027 w 1784313"/>
              <a:gd name="connsiteY152" fmla="*/ 2726303 h 6858000"/>
              <a:gd name="connsiteX153" fmla="*/ 1008679 w 1784313"/>
              <a:gd name="connsiteY153" fmla="*/ 2708514 h 6858000"/>
              <a:gd name="connsiteX154" fmla="*/ 985553 w 1784313"/>
              <a:gd name="connsiteY154" fmla="*/ 2690724 h 6858000"/>
              <a:gd name="connsiteX155" fmla="*/ 893047 w 1784313"/>
              <a:gd name="connsiteY155" fmla="*/ 2616007 h 6858000"/>
              <a:gd name="connsiteX156" fmla="*/ 775634 w 1784313"/>
              <a:gd name="connsiteY156" fmla="*/ 2521720 h 6858000"/>
              <a:gd name="connsiteX157" fmla="*/ 754286 w 1784313"/>
              <a:gd name="connsiteY157" fmla="*/ 2503931 h 6858000"/>
              <a:gd name="connsiteX158" fmla="*/ 732939 w 1784313"/>
              <a:gd name="connsiteY158" fmla="*/ 2486141 h 6858000"/>
              <a:gd name="connsiteX159" fmla="*/ 177898 w 1784313"/>
              <a:gd name="connsiteY159" fmla="*/ 1537947 h 6858000"/>
              <a:gd name="connsiteX160" fmla="*/ 732939 w 1784313"/>
              <a:gd name="connsiteY160" fmla="*/ 557729 h 6858000"/>
              <a:gd name="connsiteX161" fmla="*/ 750728 w 1784313"/>
              <a:gd name="connsiteY161" fmla="*/ 536382 h 6858000"/>
              <a:gd name="connsiteX162" fmla="*/ 768518 w 1784313"/>
              <a:gd name="connsiteY162" fmla="*/ 515034 h 6858000"/>
              <a:gd name="connsiteX163" fmla="*/ 804098 w 1784313"/>
              <a:gd name="connsiteY163" fmla="*/ 475896 h 6858000"/>
              <a:gd name="connsiteX164" fmla="*/ 942858 w 1784313"/>
              <a:gd name="connsiteY164" fmla="*/ 317568 h 6858000"/>
              <a:gd name="connsiteX165" fmla="*/ 960648 w 1784313"/>
              <a:gd name="connsiteY165" fmla="*/ 296221 h 6858000"/>
              <a:gd name="connsiteX166" fmla="*/ 978438 w 1784313"/>
              <a:gd name="connsiteY166" fmla="*/ 274873 h 6858000"/>
              <a:gd name="connsiteX167" fmla="*/ 1141881 w 1784313"/>
              <a:gd name="connsiteY167" fmla="*/ 75850 h 6858000"/>
              <a:gd name="connsiteX168" fmla="*/ 293257 w 1784313"/>
              <a:gd name="connsiteY168" fmla="*/ 0 h 6858000"/>
              <a:gd name="connsiteX169" fmla="*/ 612950 w 1784313"/>
              <a:gd name="connsiteY169" fmla="*/ 0 h 6858000"/>
              <a:gd name="connsiteX170" fmla="*/ 687130 w 1784313"/>
              <a:gd name="connsiteY170" fmla="*/ 82299 h 6858000"/>
              <a:gd name="connsiteX171" fmla="*/ 898384 w 1784313"/>
              <a:gd name="connsiteY171" fmla="*/ 278431 h 6858000"/>
              <a:gd name="connsiteX172" fmla="*/ 754286 w 1784313"/>
              <a:gd name="connsiteY172" fmla="*/ 443875 h 6858000"/>
              <a:gd name="connsiteX173" fmla="*/ 725823 w 1784313"/>
              <a:gd name="connsiteY173" fmla="*/ 477677 h 6858000"/>
              <a:gd name="connsiteX174" fmla="*/ 295310 w 1784313"/>
              <a:gd name="connsiteY174" fmla="*/ 4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784313" h="6858000">
                <a:moveTo>
                  <a:pt x="652884" y="6458598"/>
                </a:moveTo>
                <a:cubicBezTo>
                  <a:pt x="700917" y="6499513"/>
                  <a:pt x="750728" y="6540431"/>
                  <a:pt x="802318" y="6581346"/>
                </a:cubicBezTo>
                <a:cubicBezTo>
                  <a:pt x="820108" y="6597358"/>
                  <a:pt x="839677" y="6611590"/>
                  <a:pt x="857467" y="6627600"/>
                </a:cubicBezTo>
                <a:cubicBezTo>
                  <a:pt x="780526" y="6693422"/>
                  <a:pt x="705920" y="6758466"/>
                  <a:pt x="637290" y="6822898"/>
                </a:cubicBezTo>
                <a:lnTo>
                  <a:pt x="601533" y="6858000"/>
                </a:lnTo>
                <a:lnTo>
                  <a:pt x="238242" y="6858000"/>
                </a:lnTo>
                <a:lnTo>
                  <a:pt x="298552" y="6787944"/>
                </a:lnTo>
                <a:cubicBezTo>
                  <a:pt x="403466" y="6675160"/>
                  <a:pt x="526799" y="6566004"/>
                  <a:pt x="652884" y="6458598"/>
                </a:cubicBezTo>
                <a:close/>
                <a:moveTo>
                  <a:pt x="291752" y="5513960"/>
                </a:moveTo>
                <a:cubicBezTo>
                  <a:pt x="302426" y="5563772"/>
                  <a:pt x="321994" y="5613583"/>
                  <a:pt x="348680" y="5663394"/>
                </a:cubicBezTo>
                <a:cubicBezTo>
                  <a:pt x="370027" y="5704312"/>
                  <a:pt x="398491" y="5747007"/>
                  <a:pt x="428733" y="5787923"/>
                </a:cubicBezTo>
                <a:cubicBezTo>
                  <a:pt x="435849" y="5798597"/>
                  <a:pt x="444744" y="5809270"/>
                  <a:pt x="455418" y="5819944"/>
                </a:cubicBezTo>
                <a:lnTo>
                  <a:pt x="1327117" y="5819944"/>
                </a:lnTo>
                <a:cubicBezTo>
                  <a:pt x="1334233" y="5809270"/>
                  <a:pt x="1343127" y="5798597"/>
                  <a:pt x="1350243" y="5787923"/>
                </a:cubicBezTo>
                <a:cubicBezTo>
                  <a:pt x="1380487" y="5747007"/>
                  <a:pt x="1405392" y="5706090"/>
                  <a:pt x="1424960" y="5663394"/>
                </a:cubicBezTo>
                <a:cubicBezTo>
                  <a:pt x="1448088" y="5613583"/>
                  <a:pt x="1465878" y="5563772"/>
                  <a:pt x="1474771" y="5513960"/>
                </a:cubicBezTo>
                <a:close/>
                <a:moveTo>
                  <a:pt x="410943" y="5078112"/>
                </a:moveTo>
                <a:cubicBezTo>
                  <a:pt x="386037" y="5111911"/>
                  <a:pt x="362911" y="5147491"/>
                  <a:pt x="343342" y="5183070"/>
                </a:cubicBezTo>
                <a:cubicBezTo>
                  <a:pt x="311320" y="5239998"/>
                  <a:pt x="291752" y="5300483"/>
                  <a:pt x="282856" y="5360968"/>
                </a:cubicBezTo>
                <a:cubicBezTo>
                  <a:pt x="281079" y="5368084"/>
                  <a:pt x="281079" y="5375200"/>
                  <a:pt x="281078" y="5382316"/>
                </a:cubicBezTo>
                <a:lnTo>
                  <a:pt x="1476551" y="5382316"/>
                </a:lnTo>
                <a:cubicBezTo>
                  <a:pt x="1474771" y="5375200"/>
                  <a:pt x="1474771" y="5368084"/>
                  <a:pt x="1472993" y="5360968"/>
                </a:cubicBezTo>
                <a:cubicBezTo>
                  <a:pt x="1460540" y="5302263"/>
                  <a:pt x="1437414" y="5241778"/>
                  <a:pt x="1405392" y="5183070"/>
                </a:cubicBezTo>
                <a:cubicBezTo>
                  <a:pt x="1385823" y="5147491"/>
                  <a:pt x="1362697" y="5113691"/>
                  <a:pt x="1337791" y="5078112"/>
                </a:cubicBezTo>
                <a:close/>
                <a:moveTo>
                  <a:pt x="435849" y="3537517"/>
                </a:moveTo>
                <a:cubicBezTo>
                  <a:pt x="446522" y="3583771"/>
                  <a:pt x="462534" y="3630024"/>
                  <a:pt x="480324" y="3676278"/>
                </a:cubicBezTo>
                <a:cubicBezTo>
                  <a:pt x="496334" y="3718973"/>
                  <a:pt x="517681" y="3759888"/>
                  <a:pt x="540809" y="3800806"/>
                </a:cubicBezTo>
                <a:cubicBezTo>
                  <a:pt x="546145" y="3807922"/>
                  <a:pt x="551483" y="3816816"/>
                  <a:pt x="556819" y="3825712"/>
                </a:cubicBezTo>
                <a:lnTo>
                  <a:pt x="556819" y="3827490"/>
                </a:lnTo>
                <a:lnTo>
                  <a:pt x="1353801" y="3827490"/>
                </a:lnTo>
                <a:cubicBezTo>
                  <a:pt x="1359139" y="3820374"/>
                  <a:pt x="1364475" y="3811480"/>
                  <a:pt x="1369813" y="3802584"/>
                </a:cubicBezTo>
                <a:cubicBezTo>
                  <a:pt x="1378707" y="3786574"/>
                  <a:pt x="1387603" y="3772342"/>
                  <a:pt x="1396497" y="3756331"/>
                </a:cubicBezTo>
                <a:lnTo>
                  <a:pt x="1394718" y="3756331"/>
                </a:lnTo>
                <a:cubicBezTo>
                  <a:pt x="1408950" y="3729647"/>
                  <a:pt x="1421402" y="3702961"/>
                  <a:pt x="1432076" y="3676277"/>
                </a:cubicBezTo>
                <a:cubicBezTo>
                  <a:pt x="1449866" y="3631802"/>
                  <a:pt x="1464098" y="3585549"/>
                  <a:pt x="1471213" y="3537517"/>
                </a:cubicBezTo>
                <a:lnTo>
                  <a:pt x="1017575" y="3537517"/>
                </a:lnTo>
                <a:lnTo>
                  <a:pt x="1015795" y="3537517"/>
                </a:lnTo>
                <a:close/>
                <a:moveTo>
                  <a:pt x="508787" y="3121236"/>
                </a:moveTo>
                <a:cubicBezTo>
                  <a:pt x="492776" y="3146142"/>
                  <a:pt x="476766" y="3169268"/>
                  <a:pt x="464312" y="3194174"/>
                </a:cubicBezTo>
                <a:cubicBezTo>
                  <a:pt x="435849" y="3251101"/>
                  <a:pt x="418059" y="3309808"/>
                  <a:pt x="418059" y="3372072"/>
                </a:cubicBezTo>
                <a:cubicBezTo>
                  <a:pt x="418059" y="3384526"/>
                  <a:pt x="418059" y="3398757"/>
                  <a:pt x="419839" y="3411209"/>
                </a:cubicBezTo>
                <a:lnTo>
                  <a:pt x="1015795" y="3411209"/>
                </a:lnTo>
                <a:lnTo>
                  <a:pt x="1017575" y="3411209"/>
                </a:lnTo>
                <a:lnTo>
                  <a:pt x="1478329" y="3411209"/>
                </a:lnTo>
                <a:cubicBezTo>
                  <a:pt x="1476551" y="3396977"/>
                  <a:pt x="1476551" y="3384525"/>
                  <a:pt x="1474772" y="3372071"/>
                </a:cubicBezTo>
                <a:cubicBezTo>
                  <a:pt x="1467656" y="3309808"/>
                  <a:pt x="1451646" y="3249323"/>
                  <a:pt x="1426740" y="3194174"/>
                </a:cubicBezTo>
                <a:cubicBezTo>
                  <a:pt x="1426740" y="3190616"/>
                  <a:pt x="1424960" y="3188838"/>
                  <a:pt x="1423182" y="3185280"/>
                </a:cubicBezTo>
                <a:cubicBezTo>
                  <a:pt x="1414286" y="3163932"/>
                  <a:pt x="1403612" y="3142584"/>
                  <a:pt x="1391161" y="3121237"/>
                </a:cubicBezTo>
                <a:close/>
                <a:moveTo>
                  <a:pt x="458976" y="1634012"/>
                </a:moveTo>
                <a:cubicBezTo>
                  <a:pt x="466092" y="1689159"/>
                  <a:pt x="478544" y="1742528"/>
                  <a:pt x="498114" y="1794120"/>
                </a:cubicBezTo>
                <a:cubicBezTo>
                  <a:pt x="514124" y="1836815"/>
                  <a:pt x="535471" y="1879510"/>
                  <a:pt x="558599" y="1918648"/>
                </a:cubicBezTo>
                <a:cubicBezTo>
                  <a:pt x="560377" y="1920426"/>
                  <a:pt x="560377" y="1920426"/>
                  <a:pt x="562157" y="1922206"/>
                </a:cubicBezTo>
                <a:lnTo>
                  <a:pt x="1394718" y="1922206"/>
                </a:lnTo>
                <a:cubicBezTo>
                  <a:pt x="1394719" y="1920426"/>
                  <a:pt x="1396497" y="1920426"/>
                  <a:pt x="1396497" y="1918648"/>
                </a:cubicBezTo>
                <a:cubicBezTo>
                  <a:pt x="1419624" y="1879510"/>
                  <a:pt x="1440972" y="1836815"/>
                  <a:pt x="1456982" y="1794120"/>
                </a:cubicBezTo>
                <a:cubicBezTo>
                  <a:pt x="1476551" y="1744308"/>
                  <a:pt x="1490783" y="1689159"/>
                  <a:pt x="1497899" y="1634012"/>
                </a:cubicBezTo>
                <a:close/>
                <a:moveTo>
                  <a:pt x="560377" y="1217731"/>
                </a:moveTo>
                <a:cubicBezTo>
                  <a:pt x="546145" y="1244415"/>
                  <a:pt x="531913" y="1269320"/>
                  <a:pt x="519461" y="1294226"/>
                </a:cubicBezTo>
                <a:cubicBezTo>
                  <a:pt x="489218" y="1354711"/>
                  <a:pt x="467870" y="1415197"/>
                  <a:pt x="458976" y="1472124"/>
                </a:cubicBezTo>
                <a:cubicBezTo>
                  <a:pt x="457196" y="1484577"/>
                  <a:pt x="455418" y="1497029"/>
                  <a:pt x="453638" y="1507703"/>
                </a:cubicBezTo>
                <a:lnTo>
                  <a:pt x="1503235" y="1507703"/>
                </a:lnTo>
                <a:cubicBezTo>
                  <a:pt x="1503235" y="1495251"/>
                  <a:pt x="1501457" y="1484577"/>
                  <a:pt x="1499677" y="1472124"/>
                </a:cubicBezTo>
                <a:cubicBezTo>
                  <a:pt x="1490783" y="1413418"/>
                  <a:pt x="1471214" y="1352933"/>
                  <a:pt x="1444530" y="1294226"/>
                </a:cubicBezTo>
                <a:cubicBezTo>
                  <a:pt x="1433856" y="1267542"/>
                  <a:pt x="1419624" y="1242637"/>
                  <a:pt x="1405392" y="1217731"/>
                </a:cubicBezTo>
                <a:close/>
                <a:moveTo>
                  <a:pt x="1196463" y="0"/>
                </a:moveTo>
                <a:lnTo>
                  <a:pt x="1527579" y="0"/>
                </a:lnTo>
                <a:lnTo>
                  <a:pt x="1524583" y="6246"/>
                </a:lnTo>
                <a:cubicBezTo>
                  <a:pt x="1432076" y="171692"/>
                  <a:pt x="1295096" y="319346"/>
                  <a:pt x="1167009" y="467002"/>
                </a:cubicBezTo>
                <a:cubicBezTo>
                  <a:pt x="1161671" y="474118"/>
                  <a:pt x="1154556" y="481234"/>
                  <a:pt x="1149220" y="488350"/>
                </a:cubicBezTo>
                <a:cubicBezTo>
                  <a:pt x="1143882" y="495466"/>
                  <a:pt x="1136766" y="502582"/>
                  <a:pt x="1131430" y="509698"/>
                </a:cubicBezTo>
                <a:cubicBezTo>
                  <a:pt x="1094070" y="552393"/>
                  <a:pt x="1056712" y="595089"/>
                  <a:pt x="1019353" y="637784"/>
                </a:cubicBezTo>
                <a:cubicBezTo>
                  <a:pt x="998005" y="660910"/>
                  <a:pt x="976658" y="684037"/>
                  <a:pt x="957090" y="707163"/>
                </a:cubicBezTo>
                <a:cubicBezTo>
                  <a:pt x="951752" y="714279"/>
                  <a:pt x="944636" y="721395"/>
                  <a:pt x="939300" y="728511"/>
                </a:cubicBezTo>
                <a:cubicBezTo>
                  <a:pt x="933962" y="735627"/>
                  <a:pt x="926846" y="742743"/>
                  <a:pt x="921511" y="749859"/>
                </a:cubicBezTo>
                <a:cubicBezTo>
                  <a:pt x="816550" y="869051"/>
                  <a:pt x="720485" y="986464"/>
                  <a:pt x="640432" y="1098538"/>
                </a:cubicBezTo>
                <a:lnTo>
                  <a:pt x="1323559" y="1098538"/>
                </a:lnTo>
                <a:cubicBezTo>
                  <a:pt x="1234610" y="981126"/>
                  <a:pt x="1122534" y="865493"/>
                  <a:pt x="1001563" y="746301"/>
                </a:cubicBezTo>
                <a:cubicBezTo>
                  <a:pt x="1024691" y="721395"/>
                  <a:pt x="1046039" y="694712"/>
                  <a:pt x="1069165" y="669806"/>
                </a:cubicBezTo>
                <a:cubicBezTo>
                  <a:pt x="1104744" y="628888"/>
                  <a:pt x="1140324" y="587973"/>
                  <a:pt x="1175903" y="547056"/>
                </a:cubicBezTo>
                <a:cubicBezTo>
                  <a:pt x="1501457" y="861935"/>
                  <a:pt x="1784314" y="1171477"/>
                  <a:pt x="1784313" y="1545063"/>
                </a:cubicBezTo>
                <a:cubicBezTo>
                  <a:pt x="1784314" y="1956006"/>
                  <a:pt x="1529921" y="2247758"/>
                  <a:pt x="1238168" y="2495036"/>
                </a:cubicBezTo>
                <a:cubicBezTo>
                  <a:pt x="1197251" y="2461235"/>
                  <a:pt x="1158114" y="2429214"/>
                  <a:pt x="1117198" y="2397192"/>
                </a:cubicBezTo>
                <a:cubicBezTo>
                  <a:pt x="1088734" y="2374066"/>
                  <a:pt x="1058491" y="2350939"/>
                  <a:pt x="1030027" y="2327813"/>
                </a:cubicBezTo>
                <a:cubicBezTo>
                  <a:pt x="1133208" y="2240642"/>
                  <a:pt x="1231052" y="2148135"/>
                  <a:pt x="1309327" y="2050292"/>
                </a:cubicBezTo>
                <a:lnTo>
                  <a:pt x="652884" y="2050292"/>
                </a:lnTo>
                <a:cubicBezTo>
                  <a:pt x="734717" y="2148135"/>
                  <a:pt x="836119" y="2238864"/>
                  <a:pt x="942858" y="2327813"/>
                </a:cubicBezTo>
                <a:cubicBezTo>
                  <a:pt x="949974" y="2333149"/>
                  <a:pt x="957090" y="2340265"/>
                  <a:pt x="964206" y="2345603"/>
                </a:cubicBezTo>
                <a:cubicBezTo>
                  <a:pt x="971322" y="2350938"/>
                  <a:pt x="978438" y="2358054"/>
                  <a:pt x="985554" y="2363392"/>
                </a:cubicBezTo>
                <a:cubicBezTo>
                  <a:pt x="1015795" y="2386518"/>
                  <a:pt x="1046039" y="2411424"/>
                  <a:pt x="1076281" y="2436330"/>
                </a:cubicBezTo>
                <a:cubicBezTo>
                  <a:pt x="1115418" y="2468351"/>
                  <a:pt x="1154555" y="2498595"/>
                  <a:pt x="1193693" y="2530616"/>
                </a:cubicBezTo>
                <a:cubicBezTo>
                  <a:pt x="1200809" y="2535952"/>
                  <a:pt x="1207925" y="2543068"/>
                  <a:pt x="1215041" y="2548406"/>
                </a:cubicBezTo>
                <a:cubicBezTo>
                  <a:pt x="1222157" y="2553742"/>
                  <a:pt x="1229272" y="2560858"/>
                  <a:pt x="1236389" y="2566196"/>
                </a:cubicBezTo>
                <a:cubicBezTo>
                  <a:pt x="1446308" y="2742313"/>
                  <a:pt x="1638437" y="2934443"/>
                  <a:pt x="1718492" y="3187058"/>
                </a:cubicBezTo>
                <a:lnTo>
                  <a:pt x="1716713" y="3187058"/>
                </a:lnTo>
                <a:cubicBezTo>
                  <a:pt x="1741618" y="3267113"/>
                  <a:pt x="1755850" y="3352504"/>
                  <a:pt x="1755850" y="3445010"/>
                </a:cubicBezTo>
                <a:cubicBezTo>
                  <a:pt x="1755850" y="3555307"/>
                  <a:pt x="1732724" y="3658488"/>
                  <a:pt x="1693587" y="3756331"/>
                </a:cubicBezTo>
                <a:lnTo>
                  <a:pt x="1695365" y="3756331"/>
                </a:lnTo>
                <a:cubicBezTo>
                  <a:pt x="1593964" y="4008945"/>
                  <a:pt x="1380487" y="4222423"/>
                  <a:pt x="1152777" y="4414552"/>
                </a:cubicBezTo>
                <a:cubicBezTo>
                  <a:pt x="1145661" y="4419890"/>
                  <a:pt x="1138546" y="4427006"/>
                  <a:pt x="1131430" y="4432342"/>
                </a:cubicBezTo>
                <a:cubicBezTo>
                  <a:pt x="1124314" y="4437680"/>
                  <a:pt x="1117198" y="4444796"/>
                  <a:pt x="1110082" y="4450132"/>
                </a:cubicBezTo>
                <a:cubicBezTo>
                  <a:pt x="1051375" y="4498165"/>
                  <a:pt x="992669" y="4544418"/>
                  <a:pt x="935742" y="4590672"/>
                </a:cubicBezTo>
                <a:cubicBezTo>
                  <a:pt x="923288" y="4599566"/>
                  <a:pt x="912615" y="4608462"/>
                  <a:pt x="901941" y="4617356"/>
                </a:cubicBezTo>
                <a:cubicBezTo>
                  <a:pt x="893047" y="4622693"/>
                  <a:pt x="885931" y="4629809"/>
                  <a:pt x="878815" y="4635145"/>
                </a:cubicBezTo>
                <a:cubicBezTo>
                  <a:pt x="871699" y="4640483"/>
                  <a:pt x="864583" y="4647599"/>
                  <a:pt x="857467" y="4652935"/>
                </a:cubicBezTo>
                <a:cubicBezTo>
                  <a:pt x="736497" y="4752558"/>
                  <a:pt x="620862" y="4848623"/>
                  <a:pt x="524797" y="4946467"/>
                </a:cubicBezTo>
                <a:lnTo>
                  <a:pt x="1234610" y="4946467"/>
                </a:lnTo>
                <a:cubicBezTo>
                  <a:pt x="1150997" y="4850403"/>
                  <a:pt x="1051375" y="4754338"/>
                  <a:pt x="948194" y="4656493"/>
                </a:cubicBezTo>
                <a:cubicBezTo>
                  <a:pt x="958868" y="4649377"/>
                  <a:pt x="969542" y="4640483"/>
                  <a:pt x="980216" y="4631587"/>
                </a:cubicBezTo>
                <a:cubicBezTo>
                  <a:pt x="1037143" y="4585334"/>
                  <a:pt x="1095850" y="4537303"/>
                  <a:pt x="1154556" y="4489269"/>
                </a:cubicBezTo>
                <a:cubicBezTo>
                  <a:pt x="1471214" y="4791695"/>
                  <a:pt x="1761188" y="5079890"/>
                  <a:pt x="1761188" y="5435685"/>
                </a:cubicBezTo>
                <a:cubicBezTo>
                  <a:pt x="1761188" y="5795039"/>
                  <a:pt x="1474772" y="6097465"/>
                  <a:pt x="1149220" y="6382101"/>
                </a:cubicBezTo>
                <a:cubicBezTo>
                  <a:pt x="1124314" y="6360753"/>
                  <a:pt x="1099408" y="6341186"/>
                  <a:pt x="1074503" y="6319838"/>
                </a:cubicBezTo>
                <a:cubicBezTo>
                  <a:pt x="1031807" y="6284258"/>
                  <a:pt x="987332" y="6248679"/>
                  <a:pt x="944636" y="6213099"/>
                </a:cubicBezTo>
                <a:cubicBezTo>
                  <a:pt x="1042481" y="6127708"/>
                  <a:pt x="1134988" y="6040537"/>
                  <a:pt x="1216821" y="5953368"/>
                </a:cubicBezTo>
                <a:lnTo>
                  <a:pt x="572831" y="5953368"/>
                </a:lnTo>
                <a:cubicBezTo>
                  <a:pt x="658222" y="6040537"/>
                  <a:pt x="756065" y="6127708"/>
                  <a:pt x="857467" y="6213099"/>
                </a:cubicBezTo>
                <a:cubicBezTo>
                  <a:pt x="864583" y="6218435"/>
                  <a:pt x="871699" y="6225551"/>
                  <a:pt x="878815" y="6230889"/>
                </a:cubicBezTo>
                <a:cubicBezTo>
                  <a:pt x="885931" y="6236225"/>
                  <a:pt x="893047" y="6243341"/>
                  <a:pt x="900163" y="6248679"/>
                </a:cubicBezTo>
                <a:cubicBezTo>
                  <a:pt x="942858" y="6286036"/>
                  <a:pt x="987332" y="6323396"/>
                  <a:pt x="1031807" y="6358975"/>
                </a:cubicBezTo>
                <a:cubicBezTo>
                  <a:pt x="1056713" y="6378543"/>
                  <a:pt x="1079839" y="6399891"/>
                  <a:pt x="1104744" y="6419461"/>
                </a:cubicBezTo>
                <a:cubicBezTo>
                  <a:pt x="1111860" y="6424797"/>
                  <a:pt x="1118976" y="6431912"/>
                  <a:pt x="1126092" y="6437250"/>
                </a:cubicBezTo>
                <a:cubicBezTo>
                  <a:pt x="1133208" y="6442586"/>
                  <a:pt x="1140324" y="6449702"/>
                  <a:pt x="1147440" y="6455040"/>
                </a:cubicBezTo>
                <a:cubicBezTo>
                  <a:pt x="1255847" y="6545657"/>
                  <a:pt x="1361995" y="6637316"/>
                  <a:pt x="1456655" y="6730940"/>
                </a:cubicBezTo>
                <a:lnTo>
                  <a:pt x="1574943" y="6858000"/>
                </a:lnTo>
                <a:lnTo>
                  <a:pt x="1205808" y="6858000"/>
                </a:lnTo>
                <a:lnTo>
                  <a:pt x="1110361" y="6768562"/>
                </a:lnTo>
                <a:cubicBezTo>
                  <a:pt x="1055802" y="6720295"/>
                  <a:pt x="998784" y="6672075"/>
                  <a:pt x="941078" y="6624042"/>
                </a:cubicBezTo>
                <a:cubicBezTo>
                  <a:pt x="933962" y="6618706"/>
                  <a:pt x="926846" y="6611590"/>
                  <a:pt x="919730" y="6606252"/>
                </a:cubicBezTo>
                <a:cubicBezTo>
                  <a:pt x="912615" y="6600916"/>
                  <a:pt x="905499" y="6593800"/>
                  <a:pt x="898383" y="6588462"/>
                </a:cubicBezTo>
                <a:cubicBezTo>
                  <a:pt x="878815" y="6572453"/>
                  <a:pt x="859245" y="6556441"/>
                  <a:pt x="839677" y="6540431"/>
                </a:cubicBezTo>
                <a:cubicBezTo>
                  <a:pt x="791644" y="6501294"/>
                  <a:pt x="741833" y="6460376"/>
                  <a:pt x="693801" y="6419461"/>
                </a:cubicBezTo>
                <a:cubicBezTo>
                  <a:pt x="686685" y="6414123"/>
                  <a:pt x="679569" y="6407007"/>
                  <a:pt x="672454" y="6401671"/>
                </a:cubicBezTo>
                <a:cubicBezTo>
                  <a:pt x="665338" y="6396333"/>
                  <a:pt x="658222" y="6389217"/>
                  <a:pt x="651106" y="6383881"/>
                </a:cubicBezTo>
                <a:cubicBezTo>
                  <a:pt x="305984" y="6090349"/>
                  <a:pt x="0" y="5782587"/>
                  <a:pt x="0" y="5416117"/>
                </a:cubicBezTo>
                <a:cubicBezTo>
                  <a:pt x="0" y="5035416"/>
                  <a:pt x="327332" y="4743664"/>
                  <a:pt x="672454" y="4462585"/>
                </a:cubicBezTo>
                <a:cubicBezTo>
                  <a:pt x="679570" y="4457248"/>
                  <a:pt x="686685" y="4450132"/>
                  <a:pt x="693801" y="4444796"/>
                </a:cubicBezTo>
                <a:cubicBezTo>
                  <a:pt x="700917" y="4439458"/>
                  <a:pt x="708033" y="4432342"/>
                  <a:pt x="715149" y="4427006"/>
                </a:cubicBezTo>
                <a:cubicBezTo>
                  <a:pt x="727601" y="4416332"/>
                  <a:pt x="740055" y="4407436"/>
                  <a:pt x="752506" y="4396762"/>
                </a:cubicBezTo>
                <a:cubicBezTo>
                  <a:pt x="809434" y="4352289"/>
                  <a:pt x="868141" y="4306035"/>
                  <a:pt x="923288" y="4259782"/>
                </a:cubicBezTo>
                <a:cubicBezTo>
                  <a:pt x="930404" y="4254444"/>
                  <a:pt x="937520" y="4247328"/>
                  <a:pt x="944636" y="4241992"/>
                </a:cubicBezTo>
                <a:cubicBezTo>
                  <a:pt x="951752" y="4236654"/>
                  <a:pt x="958868" y="4229538"/>
                  <a:pt x="965984" y="4224202"/>
                </a:cubicBezTo>
                <a:cubicBezTo>
                  <a:pt x="1072723" y="4133474"/>
                  <a:pt x="1174125" y="4040967"/>
                  <a:pt x="1257736" y="3944902"/>
                </a:cubicBezTo>
                <a:lnTo>
                  <a:pt x="642210" y="3944902"/>
                </a:lnTo>
                <a:cubicBezTo>
                  <a:pt x="711591" y="4039189"/>
                  <a:pt x="795202" y="4131696"/>
                  <a:pt x="882373" y="4220645"/>
                </a:cubicBezTo>
                <a:cubicBezTo>
                  <a:pt x="825445" y="4266898"/>
                  <a:pt x="768518" y="4311371"/>
                  <a:pt x="711591" y="4357625"/>
                </a:cubicBezTo>
                <a:cubicBezTo>
                  <a:pt x="699137" y="4368299"/>
                  <a:pt x="686685" y="4377195"/>
                  <a:pt x="674232" y="4387868"/>
                </a:cubicBezTo>
                <a:cubicBezTo>
                  <a:pt x="391375" y="4099674"/>
                  <a:pt x="138760" y="3772342"/>
                  <a:pt x="138760" y="3366735"/>
                </a:cubicBezTo>
                <a:cubicBezTo>
                  <a:pt x="138760" y="3032288"/>
                  <a:pt x="416281" y="2797463"/>
                  <a:pt x="727601" y="2555522"/>
                </a:cubicBezTo>
                <a:cubicBezTo>
                  <a:pt x="768518" y="2589321"/>
                  <a:pt x="809434" y="2623123"/>
                  <a:pt x="850351" y="2655145"/>
                </a:cubicBezTo>
                <a:cubicBezTo>
                  <a:pt x="880593" y="2678270"/>
                  <a:pt x="909057" y="2701398"/>
                  <a:pt x="937520" y="2724524"/>
                </a:cubicBezTo>
                <a:cubicBezTo>
                  <a:pt x="818330" y="2817031"/>
                  <a:pt x="708033" y="2904201"/>
                  <a:pt x="619084" y="2991370"/>
                </a:cubicBezTo>
                <a:lnTo>
                  <a:pt x="1307548" y="2991370"/>
                </a:lnTo>
                <a:cubicBezTo>
                  <a:pt x="1231053" y="2900643"/>
                  <a:pt x="1134988" y="2813473"/>
                  <a:pt x="1030027" y="2726303"/>
                </a:cubicBezTo>
                <a:cubicBezTo>
                  <a:pt x="1022911" y="2720966"/>
                  <a:pt x="1015795" y="2713850"/>
                  <a:pt x="1008679" y="2708514"/>
                </a:cubicBezTo>
                <a:cubicBezTo>
                  <a:pt x="999785" y="2703176"/>
                  <a:pt x="992669" y="2696060"/>
                  <a:pt x="985553" y="2690724"/>
                </a:cubicBezTo>
                <a:cubicBezTo>
                  <a:pt x="955310" y="2665818"/>
                  <a:pt x="925069" y="2640913"/>
                  <a:pt x="893047" y="2616007"/>
                </a:cubicBezTo>
                <a:cubicBezTo>
                  <a:pt x="853909" y="2585764"/>
                  <a:pt x="814772" y="2553742"/>
                  <a:pt x="775634" y="2521720"/>
                </a:cubicBezTo>
                <a:cubicBezTo>
                  <a:pt x="768518" y="2516384"/>
                  <a:pt x="761402" y="2509269"/>
                  <a:pt x="754286" y="2503931"/>
                </a:cubicBezTo>
                <a:cubicBezTo>
                  <a:pt x="747170" y="2498595"/>
                  <a:pt x="740055" y="2491479"/>
                  <a:pt x="732939" y="2486141"/>
                </a:cubicBezTo>
                <a:cubicBezTo>
                  <a:pt x="448302" y="2247758"/>
                  <a:pt x="177898" y="1964901"/>
                  <a:pt x="177898" y="1537947"/>
                </a:cubicBezTo>
                <a:cubicBezTo>
                  <a:pt x="177898" y="1215951"/>
                  <a:pt x="439406" y="895735"/>
                  <a:pt x="732939" y="557729"/>
                </a:cubicBezTo>
                <a:cubicBezTo>
                  <a:pt x="738275" y="550614"/>
                  <a:pt x="743613" y="543498"/>
                  <a:pt x="750728" y="536382"/>
                </a:cubicBezTo>
                <a:cubicBezTo>
                  <a:pt x="756064" y="529266"/>
                  <a:pt x="761402" y="522150"/>
                  <a:pt x="768518" y="515034"/>
                </a:cubicBezTo>
                <a:cubicBezTo>
                  <a:pt x="780970" y="502582"/>
                  <a:pt x="791644" y="490128"/>
                  <a:pt x="804098" y="475896"/>
                </a:cubicBezTo>
                <a:cubicBezTo>
                  <a:pt x="850351" y="424307"/>
                  <a:pt x="896605" y="370938"/>
                  <a:pt x="942858" y="317568"/>
                </a:cubicBezTo>
                <a:cubicBezTo>
                  <a:pt x="948194" y="310452"/>
                  <a:pt x="955310" y="303337"/>
                  <a:pt x="960648" y="296221"/>
                </a:cubicBezTo>
                <a:cubicBezTo>
                  <a:pt x="965984" y="289105"/>
                  <a:pt x="973100" y="281989"/>
                  <a:pt x="978438" y="274873"/>
                </a:cubicBezTo>
                <a:cubicBezTo>
                  <a:pt x="1034475" y="209051"/>
                  <a:pt x="1089623" y="142784"/>
                  <a:pt x="1141881" y="75850"/>
                </a:cubicBezTo>
                <a:close/>
                <a:moveTo>
                  <a:pt x="293257" y="0"/>
                </a:moveTo>
                <a:lnTo>
                  <a:pt x="612950" y="0"/>
                </a:lnTo>
                <a:lnTo>
                  <a:pt x="687130" y="82299"/>
                </a:lnTo>
                <a:cubicBezTo>
                  <a:pt x="754287" y="148566"/>
                  <a:pt x="829893" y="211719"/>
                  <a:pt x="898384" y="278431"/>
                </a:cubicBezTo>
                <a:cubicBezTo>
                  <a:pt x="850351" y="333579"/>
                  <a:pt x="802319" y="388728"/>
                  <a:pt x="754286" y="443875"/>
                </a:cubicBezTo>
                <a:cubicBezTo>
                  <a:pt x="745392" y="454549"/>
                  <a:pt x="734718" y="467003"/>
                  <a:pt x="725823" y="477677"/>
                </a:cubicBezTo>
                <a:cubicBezTo>
                  <a:pt x="571053" y="328243"/>
                  <a:pt x="393155" y="185925"/>
                  <a:pt x="295310" y="4469"/>
                </a:cubicBezTo>
                <a:close/>
              </a:path>
            </a:pathLst>
          </a:custGeom>
          <a:solidFill>
            <a:schemeClr val="accent4">
              <a:alpha val="40000"/>
            </a:schemeClr>
          </a:solidFill>
          <a:ln w="9525" cap="flat">
            <a:noFill/>
            <a:prstDash val="solid"/>
            <a:miter/>
          </a:ln>
        </p:spPr>
        <p:txBody>
          <a:bodyPr wrap="square" rtlCol="0" anchor="ctr">
            <a:noAutofit/>
          </a:bodyPr>
          <a:lstStyle/>
          <a:p>
            <a:endParaRPr lang="en-US" sz="1350"/>
          </a:p>
        </p:txBody>
      </p:sp>
      <p:sp>
        <p:nvSpPr>
          <p:cNvPr id="2" name="Slide Number Placeholder 1">
            <a:extLst>
              <a:ext uri="{FF2B5EF4-FFF2-40B4-BE49-F238E27FC236}">
                <a16:creationId xmlns:a16="http://schemas.microsoft.com/office/drawing/2014/main" id="{4DC57323-C637-CB45-B4E0-74E42450C437}"/>
              </a:ext>
            </a:extLst>
          </p:cNvPr>
          <p:cNvSpPr>
            <a:spLocks noGrp="1"/>
          </p:cNvSpPr>
          <p:nvPr>
            <p:ph type="sldNum" sz="quarter" idx="10"/>
          </p:nvPr>
        </p:nvSpPr>
        <p:spPr/>
        <p:txBody>
          <a:bodyPr/>
          <a:lstStyle/>
          <a:p>
            <a:fld id="{6EDAD0D7-365C-A643-9DF1-B7039A00D2C2}" type="slidenum">
              <a:t>‹#›</a:t>
            </a:fld>
            <a:endParaRPr 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Rectangle: Top Corners Rounded 246">
            <a:extLst>
              <a:ext uri="{FF2B5EF4-FFF2-40B4-BE49-F238E27FC236}">
                <a16:creationId xmlns:a16="http://schemas.microsoft.com/office/drawing/2014/main" id="{CFA6E553-A70B-FC4E-B126-38519780FF00}"/>
              </a:ext>
            </a:extLst>
          </p:cNvPr>
          <p:cNvSpPr/>
          <p:nvPr userDrawn="1"/>
        </p:nvSpPr>
        <p:spPr>
          <a:xfrm rot="16200000">
            <a:off x="940233" y="-722777"/>
            <a:ext cx="724246" cy="2616332"/>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a:extLst>
              <a:ext uri="{FF2B5EF4-FFF2-40B4-BE49-F238E27FC236}">
                <a16:creationId xmlns:a16="http://schemas.microsoft.com/office/drawing/2014/main" id="{754A042B-63B3-5645-B119-64EC3BACF0A4}"/>
              </a:ext>
            </a:extLst>
          </p:cNvPr>
          <p:cNvSpPr>
            <a:spLocks noGrp="1"/>
          </p:cNvSpPr>
          <p:nvPr>
            <p:ph type="sldNum" sz="quarter" idx="10"/>
          </p:nvPr>
        </p:nvSpPr>
        <p:spPr/>
        <p:txBody>
          <a:bodyPr/>
          <a:lstStyle/>
          <a:p>
            <a:fld id="{23052ABF-1177-1D45-ACEE-7E39CD832E8A}" type="slidenum">
              <a:t>‹#›</a:t>
            </a:fld>
            <a:endParaRPr lang="en-US"/>
          </a:p>
        </p:txBody>
      </p:sp>
    </p:spTree>
    <p:extLst>
      <p:ext uri="{BB962C8B-B14F-4D97-AF65-F5344CB8AC3E}">
        <p14:creationId xmlns:p14="http://schemas.microsoft.com/office/powerpoint/2010/main" val="23950237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86908-E91E-6E40-B8F2-07C44D338723}"/>
              </a:ext>
            </a:extLst>
          </p:cNvPr>
          <p:cNvSpPr>
            <a:spLocks noGrp="1"/>
          </p:cNvSpPr>
          <p:nvPr>
            <p:ph type="sldNum" sz="quarter" idx="10"/>
          </p:nvPr>
        </p:nvSpPr>
        <p:spPr/>
        <p:txBody>
          <a:bodyPr/>
          <a:lstStyle/>
          <a:p>
            <a:fld id="{23052ABF-1177-1D45-ACEE-7E39CD832E8A}" type="slidenum">
              <a:t>‹#›</a:t>
            </a:fld>
            <a:endParaRPr lang="en-US"/>
          </a:p>
        </p:txBody>
      </p:sp>
    </p:spTree>
    <p:extLst>
      <p:ext uri="{BB962C8B-B14F-4D97-AF65-F5344CB8AC3E}">
        <p14:creationId xmlns:p14="http://schemas.microsoft.com/office/powerpoint/2010/main" val="9280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accent1"/>
        </a:solidFill>
        <a:effectLst/>
      </p:bgPr>
    </p:bg>
    <p:spTree>
      <p:nvGrpSpPr>
        <p:cNvPr id="1" name=""/>
        <p:cNvGrpSpPr/>
        <p:nvPr/>
      </p:nvGrpSpPr>
      <p:grpSpPr>
        <a:xfrm>
          <a:off x="0" y="0"/>
          <a:ext cx="0" cy="0"/>
          <a:chOff x="0" y="0"/>
          <a:chExt cx="0" cy="0"/>
        </a:xfrm>
      </p:grpSpPr>
      <p:sp>
        <p:nvSpPr>
          <p:cNvPr id="559" name="Freeform: Shape 558">
            <a:extLst>
              <a:ext uri="{FF2B5EF4-FFF2-40B4-BE49-F238E27FC236}">
                <a16:creationId xmlns:a16="http://schemas.microsoft.com/office/drawing/2014/main" id="{C9957A36-A56E-47BD-BCD7-E58C8386058C}"/>
              </a:ext>
            </a:extLst>
          </p:cNvPr>
          <p:cNvSpPr/>
          <p:nvPr/>
        </p:nvSpPr>
        <p:spPr>
          <a:xfrm rot="9069728">
            <a:off x="1996125" y="-2339759"/>
            <a:ext cx="2702968" cy="11989777"/>
          </a:xfrm>
          <a:custGeom>
            <a:avLst/>
            <a:gdLst>
              <a:gd name="connsiteX0" fmla="*/ 891494 w 3757650"/>
              <a:gd name="connsiteY0" fmla="*/ 5336549 h 11821019"/>
              <a:gd name="connsiteX1" fmla="*/ 2164916 w 3757650"/>
              <a:gd name="connsiteY1" fmla="*/ 5336549 h 11821019"/>
              <a:gd name="connsiteX2" fmla="*/ 2168720 w 3757650"/>
              <a:gd name="connsiteY2" fmla="*/ 5336550 h 11821019"/>
              <a:gd name="connsiteX3" fmla="*/ 3153246 w 3757650"/>
              <a:gd name="connsiteY3" fmla="*/ 5336550 h 11821019"/>
              <a:gd name="connsiteX4" fmla="*/ 3145644 w 3757650"/>
              <a:gd name="connsiteY4" fmla="*/ 5252920 h 11821019"/>
              <a:gd name="connsiteX5" fmla="*/ 3043012 w 3757650"/>
              <a:gd name="connsiteY5" fmla="*/ 4872795 h 11821019"/>
              <a:gd name="connsiteX6" fmla="*/ 3035409 w 3757650"/>
              <a:gd name="connsiteY6" fmla="*/ 4853791 h 11821019"/>
              <a:gd name="connsiteX7" fmla="*/ 2966986 w 3757650"/>
              <a:gd name="connsiteY7" fmla="*/ 4716943 h 11821019"/>
              <a:gd name="connsiteX8" fmla="*/ 1081557 w 3757650"/>
              <a:gd name="connsiteY8" fmla="*/ 4716945 h 11821019"/>
              <a:gd name="connsiteX9" fmla="*/ 986524 w 3757650"/>
              <a:gd name="connsiteY9" fmla="*/ 4872795 h 11821019"/>
              <a:gd name="connsiteX10" fmla="*/ 887691 w 3757650"/>
              <a:gd name="connsiteY10" fmla="*/ 5252922 h 11821019"/>
              <a:gd name="connsiteX11" fmla="*/ 891494 w 3757650"/>
              <a:gd name="connsiteY11" fmla="*/ 5336549 h 11821019"/>
              <a:gd name="connsiteX12" fmla="*/ 1184189 w 3757650"/>
              <a:gd name="connsiteY12" fmla="*/ 6226046 h 11821019"/>
              <a:gd name="connsiteX13" fmla="*/ 2887157 w 3757650"/>
              <a:gd name="connsiteY13" fmla="*/ 6226046 h 11821019"/>
              <a:gd name="connsiteX14" fmla="*/ 2921371 w 3757650"/>
              <a:gd name="connsiteY14" fmla="*/ 6172828 h 11821019"/>
              <a:gd name="connsiteX15" fmla="*/ 2978388 w 3757650"/>
              <a:gd name="connsiteY15" fmla="*/ 6073994 h 11821019"/>
              <a:gd name="connsiteX16" fmla="*/ 2974589 w 3757650"/>
              <a:gd name="connsiteY16" fmla="*/ 6073996 h 11821019"/>
              <a:gd name="connsiteX17" fmla="*/ 3054414 w 3757650"/>
              <a:gd name="connsiteY17" fmla="*/ 5902941 h 11821019"/>
              <a:gd name="connsiteX18" fmla="*/ 3138040 w 3757650"/>
              <a:gd name="connsiteY18" fmla="*/ 5606442 h 11821019"/>
              <a:gd name="connsiteX19" fmla="*/ 2168720 w 3757650"/>
              <a:gd name="connsiteY19" fmla="*/ 5606441 h 11821019"/>
              <a:gd name="connsiteX20" fmla="*/ 2164916 w 3757650"/>
              <a:gd name="connsiteY20" fmla="*/ 5606440 h 11821019"/>
              <a:gd name="connsiteX21" fmla="*/ 925703 w 3757650"/>
              <a:gd name="connsiteY21" fmla="*/ 5606440 h 11821019"/>
              <a:gd name="connsiteX22" fmla="*/ 1020737 w 3757650"/>
              <a:gd name="connsiteY22" fmla="*/ 5902940 h 11821019"/>
              <a:gd name="connsiteX23" fmla="*/ 1149980 w 3757650"/>
              <a:gd name="connsiteY23" fmla="*/ 6169028 h 11821019"/>
              <a:gd name="connsiteX24" fmla="*/ 1184190 w 3757650"/>
              <a:gd name="connsiteY24" fmla="*/ 6222247 h 11821019"/>
              <a:gd name="connsiteX25" fmla="*/ 594995 w 3757650"/>
              <a:gd name="connsiteY25" fmla="*/ 9548352 h 11821019"/>
              <a:gd name="connsiteX26" fmla="*/ 3149447 w 3757650"/>
              <a:gd name="connsiteY26" fmla="*/ 9548353 h 11821019"/>
              <a:gd name="connsiteX27" fmla="*/ 3141845 w 3757650"/>
              <a:gd name="connsiteY27" fmla="*/ 9502738 h 11821019"/>
              <a:gd name="connsiteX28" fmla="*/ 2997396 w 3757650"/>
              <a:gd name="connsiteY28" fmla="*/ 9122611 h 11821019"/>
              <a:gd name="connsiteX29" fmla="*/ 2852948 w 3757650"/>
              <a:gd name="connsiteY29" fmla="*/ 8898338 h 11821019"/>
              <a:gd name="connsiteX30" fmla="*/ 872486 w 3757650"/>
              <a:gd name="connsiteY30" fmla="*/ 8898337 h 11821019"/>
              <a:gd name="connsiteX31" fmla="*/ 728037 w 3757650"/>
              <a:gd name="connsiteY31" fmla="*/ 9122611 h 11821019"/>
              <a:gd name="connsiteX32" fmla="*/ 598794 w 3757650"/>
              <a:gd name="connsiteY32" fmla="*/ 9502738 h 11821019"/>
              <a:gd name="connsiteX33" fmla="*/ 594995 w 3757650"/>
              <a:gd name="connsiteY33" fmla="*/ 9548352 h 11821019"/>
              <a:gd name="connsiteX34" fmla="*/ 967519 w 3757650"/>
              <a:gd name="connsiteY34" fmla="*/ 10483463 h 11821019"/>
              <a:gd name="connsiteX35" fmla="*/ 2830141 w 3757650"/>
              <a:gd name="connsiteY35" fmla="*/ 10483464 h 11821019"/>
              <a:gd name="connsiteX36" fmla="*/ 2879555 w 3757650"/>
              <a:gd name="connsiteY36" fmla="*/ 10415041 h 11821019"/>
              <a:gd name="connsiteX37" fmla="*/ 3039208 w 3757650"/>
              <a:gd name="connsiteY37" fmla="*/ 10148953 h 11821019"/>
              <a:gd name="connsiteX38" fmla="*/ 3145644 w 3757650"/>
              <a:gd name="connsiteY38" fmla="*/ 9829647 h 11821019"/>
              <a:gd name="connsiteX39" fmla="*/ 617803 w 3757650"/>
              <a:gd name="connsiteY39" fmla="*/ 9829645 h 11821019"/>
              <a:gd name="connsiteX40" fmla="*/ 739443 w 3757650"/>
              <a:gd name="connsiteY40" fmla="*/ 10148952 h 11821019"/>
              <a:gd name="connsiteX41" fmla="*/ 910498 w 3757650"/>
              <a:gd name="connsiteY41" fmla="*/ 10415041 h 11821019"/>
              <a:gd name="connsiteX42" fmla="*/ 967519 w 3757650"/>
              <a:gd name="connsiteY42" fmla="*/ 10483463 h 11821019"/>
              <a:gd name="connsiteX43" fmla="*/ 1947609 w 3757650"/>
              <a:gd name="connsiteY43" fmla="*/ 11821019 h 11821019"/>
              <a:gd name="connsiteX44" fmla="*/ 0 w 3757650"/>
              <a:gd name="connsiteY44" fmla="*/ 9515704 h 11821019"/>
              <a:gd name="connsiteX45" fmla="*/ 2430 w 3757650"/>
              <a:gd name="connsiteY45" fmla="*/ 9470239 h 11821019"/>
              <a:gd name="connsiteX46" fmla="*/ 1431274 w 3757650"/>
              <a:gd name="connsiteY46" fmla="*/ 7583099 h 11821019"/>
              <a:gd name="connsiteX47" fmla="*/ 1476889 w 3757650"/>
              <a:gd name="connsiteY47" fmla="*/ 7545086 h 11821019"/>
              <a:gd name="connsiteX48" fmla="*/ 1522503 w 3757650"/>
              <a:gd name="connsiteY48" fmla="*/ 7507074 h 11821019"/>
              <a:gd name="connsiteX49" fmla="*/ 1602329 w 3757650"/>
              <a:gd name="connsiteY49" fmla="*/ 7442450 h 11821019"/>
              <a:gd name="connsiteX50" fmla="*/ 1967251 w 3757650"/>
              <a:gd name="connsiteY50" fmla="*/ 7149755 h 11821019"/>
              <a:gd name="connsiteX51" fmla="*/ 2012866 w 3757650"/>
              <a:gd name="connsiteY51" fmla="*/ 7111743 h 11821019"/>
              <a:gd name="connsiteX52" fmla="*/ 2058481 w 3757650"/>
              <a:gd name="connsiteY52" fmla="*/ 7073728 h 11821019"/>
              <a:gd name="connsiteX53" fmla="*/ 2681889 w 3757650"/>
              <a:gd name="connsiteY53" fmla="*/ 6476928 h 11821019"/>
              <a:gd name="connsiteX54" fmla="*/ 1366651 w 3757650"/>
              <a:gd name="connsiteY54" fmla="*/ 6476929 h 11821019"/>
              <a:gd name="connsiteX55" fmla="*/ 1879824 w 3757650"/>
              <a:gd name="connsiteY55" fmla="*/ 7066128 h 11821019"/>
              <a:gd name="connsiteX56" fmla="*/ 1514902 w 3757650"/>
              <a:gd name="connsiteY56" fmla="*/ 7358823 h 11821019"/>
              <a:gd name="connsiteX57" fmla="*/ 1435073 w 3757650"/>
              <a:gd name="connsiteY57" fmla="*/ 7423447 h 11821019"/>
              <a:gd name="connsiteX58" fmla="*/ 290894 w 3757650"/>
              <a:gd name="connsiteY58" fmla="*/ 5241519 h 11821019"/>
              <a:gd name="connsiteX59" fmla="*/ 1549110 w 3757650"/>
              <a:gd name="connsiteY59" fmla="*/ 3508142 h 11821019"/>
              <a:gd name="connsiteX60" fmla="*/ 1811402 w 3757650"/>
              <a:gd name="connsiteY60" fmla="*/ 3721013 h 11821019"/>
              <a:gd name="connsiteX61" fmla="*/ 1997661 w 3757650"/>
              <a:gd name="connsiteY61" fmla="*/ 3869261 h 11821019"/>
              <a:gd name="connsiteX62" fmla="*/ 1317236 w 3757650"/>
              <a:gd name="connsiteY62" fmla="*/ 4439450 h 11821019"/>
              <a:gd name="connsiteX63" fmla="*/ 2788325 w 3757650"/>
              <a:gd name="connsiteY63" fmla="*/ 4439450 h 11821019"/>
              <a:gd name="connsiteX64" fmla="*/ 2195327 w 3757650"/>
              <a:gd name="connsiteY64" fmla="*/ 3873062 h 11821019"/>
              <a:gd name="connsiteX65" fmla="*/ 2149712 w 3757650"/>
              <a:gd name="connsiteY65" fmla="*/ 3835051 h 11821019"/>
              <a:gd name="connsiteX66" fmla="*/ 2100297 w 3757650"/>
              <a:gd name="connsiteY66" fmla="*/ 3797039 h 11821019"/>
              <a:gd name="connsiteX67" fmla="*/ 1902631 w 3757650"/>
              <a:gd name="connsiteY67" fmla="*/ 3637385 h 11821019"/>
              <a:gd name="connsiteX68" fmla="*/ 1651747 w 3757650"/>
              <a:gd name="connsiteY68" fmla="*/ 3435915 h 11821019"/>
              <a:gd name="connsiteX69" fmla="*/ 1606132 w 3757650"/>
              <a:gd name="connsiteY69" fmla="*/ 3397902 h 11821019"/>
              <a:gd name="connsiteX70" fmla="*/ 1560517 w 3757650"/>
              <a:gd name="connsiteY70" fmla="*/ 3359891 h 11821019"/>
              <a:gd name="connsiteX71" fmla="*/ 374521 w 3757650"/>
              <a:gd name="connsiteY71" fmla="*/ 1333817 h 11821019"/>
              <a:gd name="connsiteX72" fmla="*/ 909631 w 3757650"/>
              <a:gd name="connsiteY72" fmla="*/ 38007 h 11821019"/>
              <a:gd name="connsiteX73" fmla="*/ 938621 w 3757650"/>
              <a:gd name="connsiteY73" fmla="*/ 0 h 11821019"/>
              <a:gd name="connsiteX74" fmla="*/ 1487416 w 3757650"/>
              <a:gd name="connsiteY74" fmla="*/ 649589 h 11821019"/>
              <a:gd name="connsiteX75" fmla="*/ 1191792 w 3757650"/>
              <a:gd name="connsiteY75" fmla="*/ 649589 h 11821019"/>
              <a:gd name="connsiteX76" fmla="*/ 1104365 w 3757650"/>
              <a:gd name="connsiteY76" fmla="*/ 813042 h 11821019"/>
              <a:gd name="connsiteX77" fmla="*/ 975122 w 3757650"/>
              <a:gd name="connsiteY77" fmla="*/ 1193168 h 11821019"/>
              <a:gd name="connsiteX78" fmla="*/ 963716 w 3757650"/>
              <a:gd name="connsiteY78" fmla="*/ 1269194 h 11821019"/>
              <a:gd name="connsiteX79" fmla="*/ 2010880 w 3757650"/>
              <a:gd name="connsiteY79" fmla="*/ 1269194 h 11821019"/>
              <a:gd name="connsiteX80" fmla="*/ 2238893 w 3757650"/>
              <a:gd name="connsiteY80" fmla="*/ 1539086 h 11821019"/>
              <a:gd name="connsiteX81" fmla="*/ 975122 w 3757650"/>
              <a:gd name="connsiteY81" fmla="*/ 1539086 h 11821019"/>
              <a:gd name="connsiteX82" fmla="*/ 1058750 w 3757650"/>
              <a:gd name="connsiteY82" fmla="*/ 1881200 h 11821019"/>
              <a:gd name="connsiteX83" fmla="*/ 1187993 w 3757650"/>
              <a:gd name="connsiteY83" fmla="*/ 2147288 h 11821019"/>
              <a:gd name="connsiteX84" fmla="*/ 1195595 w 3757650"/>
              <a:gd name="connsiteY84" fmla="*/ 2154891 h 11821019"/>
              <a:gd name="connsiteX85" fmla="*/ 2759147 w 3757650"/>
              <a:gd name="connsiteY85" fmla="*/ 2154891 h 11821019"/>
              <a:gd name="connsiteX86" fmla="*/ 3266382 w 3757650"/>
              <a:gd name="connsiteY86" fmla="*/ 2755289 h 11821019"/>
              <a:gd name="connsiteX87" fmla="*/ 3085419 w 3757650"/>
              <a:gd name="connsiteY87" fmla="*/ 2962302 h 11821019"/>
              <a:gd name="connsiteX88" fmla="*/ 2640077 w 3757650"/>
              <a:gd name="connsiteY88" fmla="*/ 3378899 h 11821019"/>
              <a:gd name="connsiteX89" fmla="*/ 2381591 w 3757650"/>
              <a:gd name="connsiteY89" fmla="*/ 3169826 h 11821019"/>
              <a:gd name="connsiteX90" fmla="*/ 2195327 w 3757650"/>
              <a:gd name="connsiteY90" fmla="*/ 3021580 h 11821019"/>
              <a:gd name="connsiteX91" fmla="*/ 2792128 w 3757650"/>
              <a:gd name="connsiteY91" fmla="*/ 2428581 h 11821019"/>
              <a:gd name="connsiteX92" fmla="*/ 1389458 w 3757650"/>
              <a:gd name="connsiteY92" fmla="*/ 2428582 h 11821019"/>
              <a:gd name="connsiteX93" fmla="*/ 2009067 w 3757650"/>
              <a:gd name="connsiteY93" fmla="*/ 3021580 h 11821019"/>
              <a:gd name="connsiteX94" fmla="*/ 2054681 w 3757650"/>
              <a:gd name="connsiteY94" fmla="*/ 3059592 h 11821019"/>
              <a:gd name="connsiteX95" fmla="*/ 2100297 w 3757650"/>
              <a:gd name="connsiteY95" fmla="*/ 3097605 h 11821019"/>
              <a:gd name="connsiteX96" fmla="*/ 2294159 w 3757650"/>
              <a:gd name="connsiteY96" fmla="*/ 3253455 h 11821019"/>
              <a:gd name="connsiteX97" fmla="*/ 2545042 w 3757650"/>
              <a:gd name="connsiteY97" fmla="*/ 3454923 h 11821019"/>
              <a:gd name="connsiteX98" fmla="*/ 2590658 w 3757650"/>
              <a:gd name="connsiteY98" fmla="*/ 3492937 h 11821019"/>
              <a:gd name="connsiteX99" fmla="*/ 2636274 w 3757650"/>
              <a:gd name="connsiteY99" fmla="*/ 3530950 h 11821019"/>
              <a:gd name="connsiteX100" fmla="*/ 3666419 w 3757650"/>
              <a:gd name="connsiteY100" fmla="*/ 4857590 h 11821019"/>
              <a:gd name="connsiteX101" fmla="*/ 3662616 w 3757650"/>
              <a:gd name="connsiteY101" fmla="*/ 4857590 h 11821019"/>
              <a:gd name="connsiteX102" fmla="*/ 3746244 w 3757650"/>
              <a:gd name="connsiteY102" fmla="*/ 5408775 h 11821019"/>
              <a:gd name="connsiteX103" fmla="*/ 3613201 w 3757650"/>
              <a:gd name="connsiteY103" fmla="*/ 6073994 h 11821019"/>
              <a:gd name="connsiteX104" fmla="*/ 3617001 w 3757650"/>
              <a:gd name="connsiteY104" fmla="*/ 6073994 h 11821019"/>
              <a:gd name="connsiteX105" fmla="*/ 2457616 w 3757650"/>
              <a:gd name="connsiteY105" fmla="*/ 7480464 h 11821019"/>
              <a:gd name="connsiteX106" fmla="*/ 2412001 w 3757650"/>
              <a:gd name="connsiteY106" fmla="*/ 7518476 h 11821019"/>
              <a:gd name="connsiteX107" fmla="*/ 2366386 w 3757650"/>
              <a:gd name="connsiteY107" fmla="*/ 7556489 h 11821019"/>
              <a:gd name="connsiteX108" fmla="*/ 1993862 w 3757650"/>
              <a:gd name="connsiteY108" fmla="*/ 7856791 h 11821019"/>
              <a:gd name="connsiteX109" fmla="*/ 1921636 w 3757650"/>
              <a:gd name="connsiteY109" fmla="*/ 7913808 h 11821019"/>
              <a:gd name="connsiteX110" fmla="*/ 1872220 w 3757650"/>
              <a:gd name="connsiteY110" fmla="*/ 7951820 h 11821019"/>
              <a:gd name="connsiteX111" fmla="*/ 1826606 w 3757650"/>
              <a:gd name="connsiteY111" fmla="*/ 7989834 h 11821019"/>
              <a:gd name="connsiteX112" fmla="*/ 1115766 w 3757650"/>
              <a:gd name="connsiteY112" fmla="*/ 8617044 h 11821019"/>
              <a:gd name="connsiteX113" fmla="*/ 2632475 w 3757650"/>
              <a:gd name="connsiteY113" fmla="*/ 8617045 h 11821019"/>
              <a:gd name="connsiteX114" fmla="*/ 2020469 w 3757650"/>
              <a:gd name="connsiteY114" fmla="*/ 7997435 h 11821019"/>
              <a:gd name="connsiteX115" fmla="*/ 2088891 w 3757650"/>
              <a:gd name="connsiteY115" fmla="*/ 7944217 h 11821019"/>
              <a:gd name="connsiteX116" fmla="*/ 2461416 w 3757650"/>
              <a:gd name="connsiteY116" fmla="*/ 7640117 h 11821019"/>
              <a:gd name="connsiteX117" fmla="*/ 3757650 w 3757650"/>
              <a:gd name="connsiteY117" fmla="*/ 9662391 h 11821019"/>
              <a:gd name="connsiteX118" fmla="*/ 3527324 w 3757650"/>
              <a:gd name="connsiteY118" fmla="*/ 10479322 h 11821019"/>
              <a:gd name="connsiteX119" fmla="*/ 3517429 w 3757650"/>
              <a:gd name="connsiteY119" fmla="*/ 10494781 h 11821019"/>
              <a:gd name="connsiteX120" fmla="*/ 2278257 w 3757650"/>
              <a:gd name="connsiteY120" fmla="*/ 11541675 h 11821019"/>
              <a:gd name="connsiteX121" fmla="*/ 2012866 w 3757650"/>
              <a:gd name="connsiteY121" fmla="*/ 11323547 h 11821019"/>
              <a:gd name="connsiteX122" fmla="*/ 2594462 w 3757650"/>
              <a:gd name="connsiteY122" fmla="*/ 10768562 h 11821019"/>
              <a:gd name="connsiteX123" fmla="*/ 1218403 w 3757650"/>
              <a:gd name="connsiteY123" fmla="*/ 10768562 h 11821019"/>
              <a:gd name="connsiteX124" fmla="*/ 1826606 w 3757650"/>
              <a:gd name="connsiteY124" fmla="*/ 11323547 h 11821019"/>
              <a:gd name="connsiteX125" fmla="*/ 1872221 w 3757650"/>
              <a:gd name="connsiteY125" fmla="*/ 11361560 h 11821019"/>
              <a:gd name="connsiteX126" fmla="*/ 1917836 w 3757650"/>
              <a:gd name="connsiteY126" fmla="*/ 11399572 h 11821019"/>
              <a:gd name="connsiteX127" fmla="*/ 2183247 w 3757650"/>
              <a:gd name="connsiteY127" fmla="*/ 11621943 h 1182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57650" h="11821019">
                <a:moveTo>
                  <a:pt x="891494" y="5336549"/>
                </a:moveTo>
                <a:lnTo>
                  <a:pt x="2164916" y="5336549"/>
                </a:lnTo>
                <a:lnTo>
                  <a:pt x="2168720" y="5336550"/>
                </a:lnTo>
                <a:lnTo>
                  <a:pt x="3153246" y="5336550"/>
                </a:lnTo>
                <a:cubicBezTo>
                  <a:pt x="3149446" y="5306138"/>
                  <a:pt x="3149448" y="5279532"/>
                  <a:pt x="3145644" y="5252920"/>
                </a:cubicBezTo>
                <a:cubicBezTo>
                  <a:pt x="3130438" y="5119877"/>
                  <a:pt x="3096230" y="4990635"/>
                  <a:pt x="3043012" y="4872795"/>
                </a:cubicBezTo>
                <a:cubicBezTo>
                  <a:pt x="3043011" y="4865192"/>
                  <a:pt x="3039209" y="4861392"/>
                  <a:pt x="3035409" y="4853791"/>
                </a:cubicBezTo>
                <a:cubicBezTo>
                  <a:pt x="3016400" y="4808176"/>
                  <a:pt x="2993593" y="4762559"/>
                  <a:pt x="2966986" y="4716943"/>
                </a:cubicBezTo>
                <a:lnTo>
                  <a:pt x="1081557" y="4716945"/>
                </a:lnTo>
                <a:cubicBezTo>
                  <a:pt x="1047344" y="4770161"/>
                  <a:pt x="1013135" y="4819576"/>
                  <a:pt x="986524" y="4872795"/>
                </a:cubicBezTo>
                <a:cubicBezTo>
                  <a:pt x="925704" y="4994435"/>
                  <a:pt x="887691" y="5119879"/>
                  <a:pt x="887691" y="5252922"/>
                </a:cubicBezTo>
                <a:cubicBezTo>
                  <a:pt x="887691" y="5279533"/>
                  <a:pt x="887691" y="5309942"/>
                  <a:pt x="891494" y="5336549"/>
                </a:cubicBezTo>
                <a:close/>
                <a:moveTo>
                  <a:pt x="1184189" y="6226046"/>
                </a:moveTo>
                <a:lnTo>
                  <a:pt x="2887157" y="6226046"/>
                </a:lnTo>
                <a:cubicBezTo>
                  <a:pt x="2898563" y="6210841"/>
                  <a:pt x="2909965" y="6191836"/>
                  <a:pt x="2921371" y="6172828"/>
                </a:cubicBezTo>
                <a:cubicBezTo>
                  <a:pt x="2940375" y="6138616"/>
                  <a:pt x="2959383" y="6108208"/>
                  <a:pt x="2978388" y="6073994"/>
                </a:cubicBezTo>
                <a:lnTo>
                  <a:pt x="2974589" y="6073996"/>
                </a:lnTo>
                <a:cubicBezTo>
                  <a:pt x="3004999" y="6016977"/>
                  <a:pt x="3031605" y="5959957"/>
                  <a:pt x="3054414" y="5902941"/>
                </a:cubicBezTo>
                <a:cubicBezTo>
                  <a:pt x="3092426" y="5807905"/>
                  <a:pt x="3122836" y="5709072"/>
                  <a:pt x="3138040" y="5606442"/>
                </a:cubicBezTo>
                <a:lnTo>
                  <a:pt x="2168720" y="5606441"/>
                </a:lnTo>
                <a:lnTo>
                  <a:pt x="2164916" y="5606440"/>
                </a:lnTo>
                <a:lnTo>
                  <a:pt x="925703" y="5606440"/>
                </a:lnTo>
                <a:cubicBezTo>
                  <a:pt x="948511" y="5705274"/>
                  <a:pt x="982724" y="5804106"/>
                  <a:pt x="1020737" y="5902940"/>
                </a:cubicBezTo>
                <a:cubicBezTo>
                  <a:pt x="1054947" y="5994170"/>
                  <a:pt x="1100562" y="6081598"/>
                  <a:pt x="1149980" y="6169028"/>
                </a:cubicBezTo>
                <a:cubicBezTo>
                  <a:pt x="1161382" y="6184232"/>
                  <a:pt x="1172788" y="6203238"/>
                  <a:pt x="1184190" y="6222247"/>
                </a:cubicBezTo>
                <a:close/>
                <a:moveTo>
                  <a:pt x="594995" y="9548352"/>
                </a:moveTo>
                <a:lnTo>
                  <a:pt x="3149447" y="9548353"/>
                </a:lnTo>
                <a:cubicBezTo>
                  <a:pt x="3145644" y="9533148"/>
                  <a:pt x="3145644" y="9517943"/>
                  <a:pt x="3141845" y="9502738"/>
                </a:cubicBezTo>
                <a:cubicBezTo>
                  <a:pt x="3115234" y="9377299"/>
                  <a:pt x="3065819" y="9248055"/>
                  <a:pt x="2997396" y="9122611"/>
                </a:cubicBezTo>
                <a:cubicBezTo>
                  <a:pt x="2955580" y="9046585"/>
                  <a:pt x="2906166" y="8974364"/>
                  <a:pt x="2852948" y="8898338"/>
                </a:cubicBezTo>
                <a:lnTo>
                  <a:pt x="872486" y="8898337"/>
                </a:lnTo>
                <a:cubicBezTo>
                  <a:pt x="819268" y="8970561"/>
                  <a:pt x="769853" y="9046586"/>
                  <a:pt x="728037" y="9122611"/>
                </a:cubicBezTo>
                <a:cubicBezTo>
                  <a:pt x="659615" y="9244252"/>
                  <a:pt x="617803" y="9373495"/>
                  <a:pt x="598794" y="9502738"/>
                </a:cubicBezTo>
                <a:cubicBezTo>
                  <a:pt x="594995" y="9517943"/>
                  <a:pt x="594995" y="9533148"/>
                  <a:pt x="594995" y="9548352"/>
                </a:cubicBezTo>
                <a:close/>
                <a:moveTo>
                  <a:pt x="967519" y="10483463"/>
                </a:moveTo>
                <a:lnTo>
                  <a:pt x="2830141" y="10483464"/>
                </a:lnTo>
                <a:cubicBezTo>
                  <a:pt x="2845346" y="10460657"/>
                  <a:pt x="2864350" y="10437849"/>
                  <a:pt x="2879555" y="10415041"/>
                </a:cubicBezTo>
                <a:cubicBezTo>
                  <a:pt x="2944179" y="10327615"/>
                  <a:pt x="2997397" y="10240184"/>
                  <a:pt x="3039208" y="10148953"/>
                </a:cubicBezTo>
                <a:cubicBezTo>
                  <a:pt x="3088627" y="10042518"/>
                  <a:pt x="3126639" y="9936082"/>
                  <a:pt x="3145644" y="9829647"/>
                </a:cubicBezTo>
                <a:lnTo>
                  <a:pt x="617803" y="9829645"/>
                </a:lnTo>
                <a:cubicBezTo>
                  <a:pt x="640610" y="9936082"/>
                  <a:pt x="682422" y="10042518"/>
                  <a:pt x="739443" y="10148952"/>
                </a:cubicBezTo>
                <a:cubicBezTo>
                  <a:pt x="785058" y="10236385"/>
                  <a:pt x="845879" y="10327615"/>
                  <a:pt x="910498" y="10415041"/>
                </a:cubicBezTo>
                <a:cubicBezTo>
                  <a:pt x="925703" y="10437850"/>
                  <a:pt x="944712" y="10460657"/>
                  <a:pt x="967519" y="10483463"/>
                </a:cubicBezTo>
                <a:close/>
                <a:moveTo>
                  <a:pt x="1947609" y="11821019"/>
                </a:moveTo>
                <a:lnTo>
                  <a:pt x="0" y="9515704"/>
                </a:lnTo>
                <a:lnTo>
                  <a:pt x="2430" y="9470239"/>
                </a:lnTo>
                <a:cubicBezTo>
                  <a:pt x="81972" y="8729271"/>
                  <a:pt x="739918" y="8146162"/>
                  <a:pt x="1431274" y="7583099"/>
                </a:cubicBezTo>
                <a:cubicBezTo>
                  <a:pt x="1446479" y="7571693"/>
                  <a:pt x="1461683" y="7556489"/>
                  <a:pt x="1476889" y="7545086"/>
                </a:cubicBezTo>
                <a:cubicBezTo>
                  <a:pt x="1492094" y="7533682"/>
                  <a:pt x="1507299" y="7518476"/>
                  <a:pt x="1522503" y="7507074"/>
                </a:cubicBezTo>
                <a:cubicBezTo>
                  <a:pt x="1549111" y="7484267"/>
                  <a:pt x="1575722" y="7465259"/>
                  <a:pt x="1602329" y="7442450"/>
                </a:cubicBezTo>
                <a:cubicBezTo>
                  <a:pt x="1723969" y="7347419"/>
                  <a:pt x="1849413" y="7248587"/>
                  <a:pt x="1967251" y="7149755"/>
                </a:cubicBezTo>
                <a:cubicBezTo>
                  <a:pt x="1982456" y="7138350"/>
                  <a:pt x="1997661" y="7123146"/>
                  <a:pt x="2012866" y="7111743"/>
                </a:cubicBezTo>
                <a:cubicBezTo>
                  <a:pt x="2028071" y="7100337"/>
                  <a:pt x="2043276" y="7085132"/>
                  <a:pt x="2058481" y="7073728"/>
                </a:cubicBezTo>
                <a:cubicBezTo>
                  <a:pt x="2286557" y="6879865"/>
                  <a:pt x="2503231" y="6682198"/>
                  <a:pt x="2681889" y="6476928"/>
                </a:cubicBezTo>
                <a:lnTo>
                  <a:pt x="1366651" y="6476929"/>
                </a:lnTo>
                <a:cubicBezTo>
                  <a:pt x="1514902" y="6678397"/>
                  <a:pt x="1693558" y="6876062"/>
                  <a:pt x="1879824" y="7066128"/>
                </a:cubicBezTo>
                <a:cubicBezTo>
                  <a:pt x="1758183" y="7164961"/>
                  <a:pt x="1636542" y="7259990"/>
                  <a:pt x="1514902" y="7358823"/>
                </a:cubicBezTo>
                <a:cubicBezTo>
                  <a:pt x="1488291" y="7381631"/>
                  <a:pt x="1461684" y="7400639"/>
                  <a:pt x="1435073" y="7423447"/>
                </a:cubicBezTo>
                <a:cubicBezTo>
                  <a:pt x="830674" y="6807640"/>
                  <a:pt x="290894" y="6108208"/>
                  <a:pt x="290894" y="5241519"/>
                </a:cubicBezTo>
                <a:cubicBezTo>
                  <a:pt x="290894" y="4526882"/>
                  <a:pt x="883892" y="4025113"/>
                  <a:pt x="1549110" y="3508142"/>
                </a:cubicBezTo>
                <a:cubicBezTo>
                  <a:pt x="1636542" y="3580364"/>
                  <a:pt x="1723969" y="3652590"/>
                  <a:pt x="1811402" y="3721013"/>
                </a:cubicBezTo>
                <a:cubicBezTo>
                  <a:pt x="1876021" y="3770428"/>
                  <a:pt x="1936841" y="3819846"/>
                  <a:pt x="1997661" y="3869261"/>
                </a:cubicBezTo>
                <a:cubicBezTo>
                  <a:pt x="1742978" y="4066927"/>
                  <a:pt x="1507299" y="4253189"/>
                  <a:pt x="1317236" y="4439450"/>
                </a:cubicBezTo>
                <a:lnTo>
                  <a:pt x="2788325" y="4439450"/>
                </a:lnTo>
                <a:cubicBezTo>
                  <a:pt x="2624872" y="4245588"/>
                  <a:pt x="2419603" y="4059323"/>
                  <a:pt x="2195327" y="3873062"/>
                </a:cubicBezTo>
                <a:cubicBezTo>
                  <a:pt x="2180122" y="3861658"/>
                  <a:pt x="2164917" y="3846453"/>
                  <a:pt x="2149712" y="3835051"/>
                </a:cubicBezTo>
                <a:cubicBezTo>
                  <a:pt x="2130707" y="3823645"/>
                  <a:pt x="2115502" y="3808439"/>
                  <a:pt x="2100297" y="3797039"/>
                </a:cubicBezTo>
                <a:cubicBezTo>
                  <a:pt x="2035673" y="3743820"/>
                  <a:pt x="1971054" y="3690603"/>
                  <a:pt x="1902631" y="3637385"/>
                </a:cubicBezTo>
                <a:cubicBezTo>
                  <a:pt x="1819002" y="3572762"/>
                  <a:pt x="1735376" y="3504338"/>
                  <a:pt x="1651747" y="3435915"/>
                </a:cubicBezTo>
                <a:cubicBezTo>
                  <a:pt x="1636542" y="3424513"/>
                  <a:pt x="1621337" y="3409309"/>
                  <a:pt x="1606132" y="3397902"/>
                </a:cubicBezTo>
                <a:cubicBezTo>
                  <a:pt x="1590928" y="3386501"/>
                  <a:pt x="1575722" y="3371296"/>
                  <a:pt x="1560517" y="3359891"/>
                </a:cubicBezTo>
                <a:cubicBezTo>
                  <a:pt x="952314" y="2850521"/>
                  <a:pt x="374522" y="2246121"/>
                  <a:pt x="374521" y="1333817"/>
                </a:cubicBezTo>
                <a:cubicBezTo>
                  <a:pt x="374522" y="903798"/>
                  <a:pt x="592797" y="475264"/>
                  <a:pt x="909631" y="38007"/>
                </a:cubicBezTo>
                <a:lnTo>
                  <a:pt x="938621" y="0"/>
                </a:lnTo>
                <a:lnTo>
                  <a:pt x="1487416" y="649589"/>
                </a:lnTo>
                <a:lnTo>
                  <a:pt x="1191792" y="649589"/>
                </a:lnTo>
                <a:cubicBezTo>
                  <a:pt x="1161382" y="706606"/>
                  <a:pt x="1130971" y="759824"/>
                  <a:pt x="1104365" y="813042"/>
                </a:cubicBezTo>
                <a:cubicBezTo>
                  <a:pt x="1039741" y="942284"/>
                  <a:pt x="994126" y="1071528"/>
                  <a:pt x="975122" y="1193168"/>
                </a:cubicBezTo>
                <a:cubicBezTo>
                  <a:pt x="971318" y="1219779"/>
                  <a:pt x="967519" y="1246386"/>
                  <a:pt x="963716" y="1269194"/>
                </a:cubicBezTo>
                <a:lnTo>
                  <a:pt x="2010880" y="1269194"/>
                </a:lnTo>
                <a:lnTo>
                  <a:pt x="2238893" y="1539086"/>
                </a:lnTo>
                <a:lnTo>
                  <a:pt x="975122" y="1539086"/>
                </a:lnTo>
                <a:cubicBezTo>
                  <a:pt x="990327" y="1656923"/>
                  <a:pt x="1016934" y="1770961"/>
                  <a:pt x="1058750" y="1881200"/>
                </a:cubicBezTo>
                <a:cubicBezTo>
                  <a:pt x="1092959" y="1972430"/>
                  <a:pt x="1138574" y="2063661"/>
                  <a:pt x="1187993" y="2147288"/>
                </a:cubicBezTo>
                <a:cubicBezTo>
                  <a:pt x="1191792" y="2151088"/>
                  <a:pt x="1191792" y="2151088"/>
                  <a:pt x="1195595" y="2154891"/>
                </a:cubicBezTo>
                <a:lnTo>
                  <a:pt x="2759147" y="2154891"/>
                </a:lnTo>
                <a:lnTo>
                  <a:pt x="3266382" y="2755289"/>
                </a:lnTo>
                <a:lnTo>
                  <a:pt x="3085419" y="2962302"/>
                </a:lnTo>
                <a:cubicBezTo>
                  <a:pt x="2946790" y="3108770"/>
                  <a:pt x="2795929" y="3246803"/>
                  <a:pt x="2640077" y="3378899"/>
                </a:cubicBezTo>
                <a:cubicBezTo>
                  <a:pt x="2552646" y="3306672"/>
                  <a:pt x="2469018" y="3238250"/>
                  <a:pt x="2381591" y="3169826"/>
                </a:cubicBezTo>
                <a:cubicBezTo>
                  <a:pt x="2320769" y="3120413"/>
                  <a:pt x="2256147" y="3070994"/>
                  <a:pt x="2195327" y="3021580"/>
                </a:cubicBezTo>
                <a:cubicBezTo>
                  <a:pt x="2415800" y="2835316"/>
                  <a:pt x="2624872" y="2637650"/>
                  <a:pt x="2792128" y="2428581"/>
                </a:cubicBezTo>
                <a:lnTo>
                  <a:pt x="1389458" y="2428582"/>
                </a:lnTo>
                <a:cubicBezTo>
                  <a:pt x="1564316" y="2637650"/>
                  <a:pt x="1780991" y="2831516"/>
                  <a:pt x="2009067" y="3021580"/>
                </a:cubicBezTo>
                <a:cubicBezTo>
                  <a:pt x="2024272" y="3032982"/>
                  <a:pt x="2039477" y="3048187"/>
                  <a:pt x="2054681" y="3059592"/>
                </a:cubicBezTo>
                <a:cubicBezTo>
                  <a:pt x="2069887" y="3070994"/>
                  <a:pt x="2085092" y="3086199"/>
                  <a:pt x="2100297" y="3097605"/>
                </a:cubicBezTo>
                <a:cubicBezTo>
                  <a:pt x="2164917" y="3147020"/>
                  <a:pt x="2229538" y="3200238"/>
                  <a:pt x="2294159" y="3253455"/>
                </a:cubicBezTo>
                <a:cubicBezTo>
                  <a:pt x="2377787" y="3321878"/>
                  <a:pt x="2461416" y="3386501"/>
                  <a:pt x="2545042" y="3454923"/>
                </a:cubicBezTo>
                <a:cubicBezTo>
                  <a:pt x="2560248" y="3466326"/>
                  <a:pt x="2575453" y="3481530"/>
                  <a:pt x="2590658" y="3492937"/>
                </a:cubicBezTo>
                <a:cubicBezTo>
                  <a:pt x="2605863" y="3504338"/>
                  <a:pt x="2621069" y="3519544"/>
                  <a:pt x="2636274" y="3530950"/>
                </a:cubicBezTo>
                <a:cubicBezTo>
                  <a:pt x="3084823" y="3907273"/>
                  <a:pt x="3495360" y="4317809"/>
                  <a:pt x="3666419" y="4857590"/>
                </a:cubicBezTo>
                <a:lnTo>
                  <a:pt x="3662616" y="4857590"/>
                </a:lnTo>
                <a:cubicBezTo>
                  <a:pt x="3715834" y="5028649"/>
                  <a:pt x="3746244" y="5211108"/>
                  <a:pt x="3746244" y="5408775"/>
                </a:cubicBezTo>
                <a:cubicBezTo>
                  <a:pt x="3746244" y="5644454"/>
                  <a:pt x="3696829" y="5864928"/>
                  <a:pt x="3613201" y="6073994"/>
                </a:cubicBezTo>
                <a:lnTo>
                  <a:pt x="3617001" y="6073994"/>
                </a:lnTo>
                <a:cubicBezTo>
                  <a:pt x="3400329" y="6613775"/>
                  <a:pt x="2944179" y="7069927"/>
                  <a:pt x="2457616" y="7480464"/>
                </a:cubicBezTo>
                <a:cubicBezTo>
                  <a:pt x="2442411" y="7491868"/>
                  <a:pt x="2427206" y="7507074"/>
                  <a:pt x="2412001" y="7518476"/>
                </a:cubicBezTo>
                <a:cubicBezTo>
                  <a:pt x="2396796" y="7529882"/>
                  <a:pt x="2381591" y="7545087"/>
                  <a:pt x="2366386" y="7556489"/>
                </a:cubicBezTo>
                <a:cubicBezTo>
                  <a:pt x="2240942" y="7659125"/>
                  <a:pt x="2115502" y="7757958"/>
                  <a:pt x="1993862" y="7856791"/>
                </a:cubicBezTo>
                <a:cubicBezTo>
                  <a:pt x="1967251" y="7875795"/>
                  <a:pt x="1944443" y="7894803"/>
                  <a:pt x="1921636" y="7913808"/>
                </a:cubicBezTo>
                <a:cubicBezTo>
                  <a:pt x="1902631" y="7925214"/>
                  <a:pt x="1887426" y="7940419"/>
                  <a:pt x="1872220" y="7951820"/>
                </a:cubicBezTo>
                <a:cubicBezTo>
                  <a:pt x="1857016" y="7963227"/>
                  <a:pt x="1841811" y="7978431"/>
                  <a:pt x="1826606" y="7989834"/>
                </a:cubicBezTo>
                <a:cubicBezTo>
                  <a:pt x="1568120" y="8202705"/>
                  <a:pt x="1321035" y="8407973"/>
                  <a:pt x="1115766" y="8617044"/>
                </a:cubicBezTo>
                <a:lnTo>
                  <a:pt x="2632475" y="8617045"/>
                </a:lnTo>
                <a:cubicBezTo>
                  <a:pt x="2453812" y="8411776"/>
                  <a:pt x="2240942" y="8206508"/>
                  <a:pt x="2020469" y="7997435"/>
                </a:cubicBezTo>
                <a:cubicBezTo>
                  <a:pt x="2043276" y="7982230"/>
                  <a:pt x="2066084" y="7963227"/>
                  <a:pt x="2088891" y="7944217"/>
                </a:cubicBezTo>
                <a:cubicBezTo>
                  <a:pt x="2210531" y="7845385"/>
                  <a:pt x="2335976" y="7742752"/>
                  <a:pt x="2461416" y="7640117"/>
                </a:cubicBezTo>
                <a:cubicBezTo>
                  <a:pt x="3138041" y="8286332"/>
                  <a:pt x="3757650" y="8902138"/>
                  <a:pt x="3757650" y="9662391"/>
                </a:cubicBezTo>
                <a:cubicBezTo>
                  <a:pt x="3757650" y="9950337"/>
                  <a:pt x="3671587" y="10221177"/>
                  <a:pt x="3527324" y="10479322"/>
                </a:cubicBezTo>
                <a:lnTo>
                  <a:pt x="3517429" y="10494781"/>
                </a:lnTo>
                <a:lnTo>
                  <a:pt x="2278257" y="11541675"/>
                </a:lnTo>
                <a:lnTo>
                  <a:pt x="2012866" y="11323547"/>
                </a:lnTo>
                <a:cubicBezTo>
                  <a:pt x="2221938" y="11141086"/>
                  <a:pt x="2419604" y="10954822"/>
                  <a:pt x="2594462" y="10768562"/>
                </a:cubicBezTo>
                <a:lnTo>
                  <a:pt x="1218403" y="10768562"/>
                </a:lnTo>
                <a:cubicBezTo>
                  <a:pt x="1400864" y="10954820"/>
                  <a:pt x="1609932" y="11141086"/>
                  <a:pt x="1826606" y="11323547"/>
                </a:cubicBezTo>
                <a:cubicBezTo>
                  <a:pt x="1841811" y="11334949"/>
                  <a:pt x="1857016" y="11350154"/>
                  <a:pt x="1872221" y="11361560"/>
                </a:cubicBezTo>
                <a:cubicBezTo>
                  <a:pt x="1887426" y="11372961"/>
                  <a:pt x="1902631" y="11388167"/>
                  <a:pt x="1917836" y="11399572"/>
                </a:cubicBezTo>
                <a:lnTo>
                  <a:pt x="2183247" y="11621943"/>
                </a:lnTo>
                <a:close/>
              </a:path>
            </a:pathLst>
          </a:custGeom>
          <a:solidFill>
            <a:schemeClr val="accent2">
              <a:alpha val="28000"/>
            </a:schemeClr>
          </a:solidFill>
          <a:ln w="9525" cap="flat">
            <a:noFill/>
            <a:prstDash val="solid"/>
            <a:miter/>
          </a:ln>
        </p:spPr>
        <p:txBody>
          <a:bodyPr wrap="square" rtlCol="0" anchor="ctr">
            <a:noAutofit/>
          </a:bodyPr>
          <a:lstStyle/>
          <a:p>
            <a:endParaRPr lang="en-US" sz="1350"/>
          </a:p>
        </p:txBody>
      </p:sp>
      <p:sp>
        <p:nvSpPr>
          <p:cNvPr id="571" name="Freeform: Shape 570">
            <a:extLst>
              <a:ext uri="{FF2B5EF4-FFF2-40B4-BE49-F238E27FC236}">
                <a16:creationId xmlns:a16="http://schemas.microsoft.com/office/drawing/2014/main" id="{9B14B12C-7B22-4D86-9860-BEE024252259}"/>
              </a:ext>
            </a:extLst>
          </p:cNvPr>
          <p:cNvSpPr/>
          <p:nvPr userDrawn="1"/>
        </p:nvSpPr>
        <p:spPr>
          <a:xfrm rot="2080884">
            <a:off x="1634283" y="-1224513"/>
            <a:ext cx="1338235" cy="9307025"/>
          </a:xfrm>
          <a:custGeom>
            <a:avLst/>
            <a:gdLst>
              <a:gd name="connsiteX0" fmla="*/ 652884 w 1784313"/>
              <a:gd name="connsiteY0" fmla="*/ 6991381 h 7923565"/>
              <a:gd name="connsiteX1" fmla="*/ 802318 w 1784313"/>
              <a:gd name="connsiteY1" fmla="*/ 7114129 h 7923565"/>
              <a:gd name="connsiteX2" fmla="*/ 857467 w 1784313"/>
              <a:gd name="connsiteY2" fmla="*/ 7160383 h 7923565"/>
              <a:gd name="connsiteX3" fmla="*/ 279299 w 1784313"/>
              <a:gd name="connsiteY3" fmla="*/ 7923565 h 7923565"/>
              <a:gd name="connsiteX4" fmla="*/ 0 w 1784313"/>
              <a:gd name="connsiteY4" fmla="*/ 7923565 h 7923565"/>
              <a:gd name="connsiteX5" fmla="*/ 652884 w 1784313"/>
              <a:gd name="connsiteY5" fmla="*/ 6991381 h 7923565"/>
              <a:gd name="connsiteX6" fmla="*/ 291752 w 1784313"/>
              <a:gd name="connsiteY6" fmla="*/ 6046743 h 7923565"/>
              <a:gd name="connsiteX7" fmla="*/ 348680 w 1784313"/>
              <a:gd name="connsiteY7" fmla="*/ 6196177 h 7923565"/>
              <a:gd name="connsiteX8" fmla="*/ 428733 w 1784313"/>
              <a:gd name="connsiteY8" fmla="*/ 6320706 h 7923565"/>
              <a:gd name="connsiteX9" fmla="*/ 455418 w 1784313"/>
              <a:gd name="connsiteY9" fmla="*/ 6352727 h 7923565"/>
              <a:gd name="connsiteX10" fmla="*/ 1327117 w 1784313"/>
              <a:gd name="connsiteY10" fmla="*/ 6352727 h 7923565"/>
              <a:gd name="connsiteX11" fmla="*/ 1350243 w 1784313"/>
              <a:gd name="connsiteY11" fmla="*/ 6320706 h 7923565"/>
              <a:gd name="connsiteX12" fmla="*/ 1424960 w 1784313"/>
              <a:gd name="connsiteY12" fmla="*/ 6196177 h 7923565"/>
              <a:gd name="connsiteX13" fmla="*/ 1474771 w 1784313"/>
              <a:gd name="connsiteY13" fmla="*/ 6046743 h 7923565"/>
              <a:gd name="connsiteX14" fmla="*/ 410943 w 1784313"/>
              <a:gd name="connsiteY14" fmla="*/ 5610895 h 7923565"/>
              <a:gd name="connsiteX15" fmla="*/ 343342 w 1784313"/>
              <a:gd name="connsiteY15" fmla="*/ 5715853 h 7923565"/>
              <a:gd name="connsiteX16" fmla="*/ 282856 w 1784313"/>
              <a:gd name="connsiteY16" fmla="*/ 5893751 h 7923565"/>
              <a:gd name="connsiteX17" fmla="*/ 281078 w 1784313"/>
              <a:gd name="connsiteY17" fmla="*/ 5915099 h 7923565"/>
              <a:gd name="connsiteX18" fmla="*/ 1476551 w 1784313"/>
              <a:gd name="connsiteY18" fmla="*/ 5915099 h 7923565"/>
              <a:gd name="connsiteX19" fmla="*/ 1472993 w 1784313"/>
              <a:gd name="connsiteY19" fmla="*/ 5893751 h 7923565"/>
              <a:gd name="connsiteX20" fmla="*/ 1405392 w 1784313"/>
              <a:gd name="connsiteY20" fmla="*/ 5715853 h 7923565"/>
              <a:gd name="connsiteX21" fmla="*/ 1337791 w 1784313"/>
              <a:gd name="connsiteY21" fmla="*/ 5610895 h 7923565"/>
              <a:gd name="connsiteX22" fmla="*/ 435849 w 1784313"/>
              <a:gd name="connsiteY22" fmla="*/ 4070300 h 7923565"/>
              <a:gd name="connsiteX23" fmla="*/ 480324 w 1784313"/>
              <a:gd name="connsiteY23" fmla="*/ 4209061 h 7923565"/>
              <a:gd name="connsiteX24" fmla="*/ 540809 w 1784313"/>
              <a:gd name="connsiteY24" fmla="*/ 4333589 h 7923565"/>
              <a:gd name="connsiteX25" fmla="*/ 556819 w 1784313"/>
              <a:gd name="connsiteY25" fmla="*/ 4358495 h 7923565"/>
              <a:gd name="connsiteX26" fmla="*/ 556819 w 1784313"/>
              <a:gd name="connsiteY26" fmla="*/ 4360273 h 7923565"/>
              <a:gd name="connsiteX27" fmla="*/ 1353801 w 1784313"/>
              <a:gd name="connsiteY27" fmla="*/ 4360273 h 7923565"/>
              <a:gd name="connsiteX28" fmla="*/ 1369813 w 1784313"/>
              <a:gd name="connsiteY28" fmla="*/ 4335367 h 7923565"/>
              <a:gd name="connsiteX29" fmla="*/ 1396497 w 1784313"/>
              <a:gd name="connsiteY29" fmla="*/ 4289114 h 7923565"/>
              <a:gd name="connsiteX30" fmla="*/ 1394718 w 1784313"/>
              <a:gd name="connsiteY30" fmla="*/ 4289114 h 7923565"/>
              <a:gd name="connsiteX31" fmla="*/ 1432076 w 1784313"/>
              <a:gd name="connsiteY31" fmla="*/ 4209060 h 7923565"/>
              <a:gd name="connsiteX32" fmla="*/ 1471213 w 1784313"/>
              <a:gd name="connsiteY32" fmla="*/ 4070300 h 7923565"/>
              <a:gd name="connsiteX33" fmla="*/ 1017575 w 1784313"/>
              <a:gd name="connsiteY33" fmla="*/ 4070300 h 7923565"/>
              <a:gd name="connsiteX34" fmla="*/ 1015795 w 1784313"/>
              <a:gd name="connsiteY34" fmla="*/ 4070300 h 7923565"/>
              <a:gd name="connsiteX35" fmla="*/ 508787 w 1784313"/>
              <a:gd name="connsiteY35" fmla="*/ 3654019 h 7923565"/>
              <a:gd name="connsiteX36" fmla="*/ 464312 w 1784313"/>
              <a:gd name="connsiteY36" fmla="*/ 3726957 h 7923565"/>
              <a:gd name="connsiteX37" fmla="*/ 418059 w 1784313"/>
              <a:gd name="connsiteY37" fmla="*/ 3904855 h 7923565"/>
              <a:gd name="connsiteX38" fmla="*/ 419839 w 1784313"/>
              <a:gd name="connsiteY38" fmla="*/ 3943992 h 7923565"/>
              <a:gd name="connsiteX39" fmla="*/ 1015795 w 1784313"/>
              <a:gd name="connsiteY39" fmla="*/ 3943992 h 7923565"/>
              <a:gd name="connsiteX40" fmla="*/ 1017575 w 1784313"/>
              <a:gd name="connsiteY40" fmla="*/ 3943992 h 7923565"/>
              <a:gd name="connsiteX41" fmla="*/ 1478329 w 1784313"/>
              <a:gd name="connsiteY41" fmla="*/ 3943992 h 7923565"/>
              <a:gd name="connsiteX42" fmla="*/ 1474772 w 1784313"/>
              <a:gd name="connsiteY42" fmla="*/ 3904854 h 7923565"/>
              <a:gd name="connsiteX43" fmla="*/ 1426740 w 1784313"/>
              <a:gd name="connsiteY43" fmla="*/ 3726957 h 7923565"/>
              <a:gd name="connsiteX44" fmla="*/ 1423182 w 1784313"/>
              <a:gd name="connsiteY44" fmla="*/ 3718063 h 7923565"/>
              <a:gd name="connsiteX45" fmla="*/ 1391161 w 1784313"/>
              <a:gd name="connsiteY45" fmla="*/ 3654020 h 7923565"/>
              <a:gd name="connsiteX46" fmla="*/ 458976 w 1784313"/>
              <a:gd name="connsiteY46" fmla="*/ 2166795 h 7923565"/>
              <a:gd name="connsiteX47" fmla="*/ 498114 w 1784313"/>
              <a:gd name="connsiteY47" fmla="*/ 2326903 h 7923565"/>
              <a:gd name="connsiteX48" fmla="*/ 558599 w 1784313"/>
              <a:gd name="connsiteY48" fmla="*/ 2451431 h 7923565"/>
              <a:gd name="connsiteX49" fmla="*/ 562157 w 1784313"/>
              <a:gd name="connsiteY49" fmla="*/ 2454989 h 7923565"/>
              <a:gd name="connsiteX50" fmla="*/ 1394718 w 1784313"/>
              <a:gd name="connsiteY50" fmla="*/ 2454989 h 7923565"/>
              <a:gd name="connsiteX51" fmla="*/ 1396497 w 1784313"/>
              <a:gd name="connsiteY51" fmla="*/ 2451431 h 7923565"/>
              <a:gd name="connsiteX52" fmla="*/ 1456982 w 1784313"/>
              <a:gd name="connsiteY52" fmla="*/ 2326903 h 7923565"/>
              <a:gd name="connsiteX53" fmla="*/ 1497899 w 1784313"/>
              <a:gd name="connsiteY53" fmla="*/ 2166795 h 7923565"/>
              <a:gd name="connsiteX54" fmla="*/ 560377 w 1784313"/>
              <a:gd name="connsiteY54" fmla="*/ 1750514 h 7923565"/>
              <a:gd name="connsiteX55" fmla="*/ 519461 w 1784313"/>
              <a:gd name="connsiteY55" fmla="*/ 1827009 h 7923565"/>
              <a:gd name="connsiteX56" fmla="*/ 458976 w 1784313"/>
              <a:gd name="connsiteY56" fmla="*/ 2004907 h 7923565"/>
              <a:gd name="connsiteX57" fmla="*/ 453638 w 1784313"/>
              <a:gd name="connsiteY57" fmla="*/ 2040486 h 7923565"/>
              <a:gd name="connsiteX58" fmla="*/ 1503235 w 1784313"/>
              <a:gd name="connsiteY58" fmla="*/ 2040486 h 7923565"/>
              <a:gd name="connsiteX59" fmla="*/ 1499677 w 1784313"/>
              <a:gd name="connsiteY59" fmla="*/ 2004907 h 7923565"/>
              <a:gd name="connsiteX60" fmla="*/ 1444530 w 1784313"/>
              <a:gd name="connsiteY60" fmla="*/ 1827009 h 7923565"/>
              <a:gd name="connsiteX61" fmla="*/ 1405392 w 1784313"/>
              <a:gd name="connsiteY61" fmla="*/ 1750514 h 7923565"/>
              <a:gd name="connsiteX62" fmla="*/ 1423182 w 1784313"/>
              <a:gd name="connsiteY62" fmla="*/ 0 h 7923565"/>
              <a:gd name="connsiteX63" fmla="*/ 1688249 w 1784313"/>
              <a:gd name="connsiteY63" fmla="*/ 0 h 7923565"/>
              <a:gd name="connsiteX64" fmla="*/ 1524583 w 1784313"/>
              <a:gd name="connsiteY64" fmla="*/ 539029 h 7923565"/>
              <a:gd name="connsiteX65" fmla="*/ 1167009 w 1784313"/>
              <a:gd name="connsiteY65" fmla="*/ 999785 h 7923565"/>
              <a:gd name="connsiteX66" fmla="*/ 1149220 w 1784313"/>
              <a:gd name="connsiteY66" fmla="*/ 1021133 h 7923565"/>
              <a:gd name="connsiteX67" fmla="*/ 1131430 w 1784313"/>
              <a:gd name="connsiteY67" fmla="*/ 1042481 h 7923565"/>
              <a:gd name="connsiteX68" fmla="*/ 1019353 w 1784313"/>
              <a:gd name="connsiteY68" fmla="*/ 1170567 h 7923565"/>
              <a:gd name="connsiteX69" fmla="*/ 957090 w 1784313"/>
              <a:gd name="connsiteY69" fmla="*/ 1239946 h 7923565"/>
              <a:gd name="connsiteX70" fmla="*/ 939300 w 1784313"/>
              <a:gd name="connsiteY70" fmla="*/ 1261294 h 7923565"/>
              <a:gd name="connsiteX71" fmla="*/ 921511 w 1784313"/>
              <a:gd name="connsiteY71" fmla="*/ 1282642 h 7923565"/>
              <a:gd name="connsiteX72" fmla="*/ 640432 w 1784313"/>
              <a:gd name="connsiteY72" fmla="*/ 1631321 h 7923565"/>
              <a:gd name="connsiteX73" fmla="*/ 1323559 w 1784313"/>
              <a:gd name="connsiteY73" fmla="*/ 1631321 h 7923565"/>
              <a:gd name="connsiteX74" fmla="*/ 1001563 w 1784313"/>
              <a:gd name="connsiteY74" fmla="*/ 1279084 h 7923565"/>
              <a:gd name="connsiteX75" fmla="*/ 1069165 w 1784313"/>
              <a:gd name="connsiteY75" fmla="*/ 1202589 h 7923565"/>
              <a:gd name="connsiteX76" fmla="*/ 1175903 w 1784313"/>
              <a:gd name="connsiteY76" fmla="*/ 1079839 h 7923565"/>
              <a:gd name="connsiteX77" fmla="*/ 1784313 w 1784313"/>
              <a:gd name="connsiteY77" fmla="*/ 2077846 h 7923565"/>
              <a:gd name="connsiteX78" fmla="*/ 1238168 w 1784313"/>
              <a:gd name="connsiteY78" fmla="*/ 3027819 h 7923565"/>
              <a:gd name="connsiteX79" fmla="*/ 1117198 w 1784313"/>
              <a:gd name="connsiteY79" fmla="*/ 2929975 h 7923565"/>
              <a:gd name="connsiteX80" fmla="*/ 1030027 w 1784313"/>
              <a:gd name="connsiteY80" fmla="*/ 2860596 h 7923565"/>
              <a:gd name="connsiteX81" fmla="*/ 1309327 w 1784313"/>
              <a:gd name="connsiteY81" fmla="*/ 2583075 h 7923565"/>
              <a:gd name="connsiteX82" fmla="*/ 652884 w 1784313"/>
              <a:gd name="connsiteY82" fmla="*/ 2583075 h 7923565"/>
              <a:gd name="connsiteX83" fmla="*/ 942858 w 1784313"/>
              <a:gd name="connsiteY83" fmla="*/ 2860596 h 7923565"/>
              <a:gd name="connsiteX84" fmla="*/ 964206 w 1784313"/>
              <a:gd name="connsiteY84" fmla="*/ 2878386 h 7923565"/>
              <a:gd name="connsiteX85" fmla="*/ 985554 w 1784313"/>
              <a:gd name="connsiteY85" fmla="*/ 2896175 h 7923565"/>
              <a:gd name="connsiteX86" fmla="*/ 1076281 w 1784313"/>
              <a:gd name="connsiteY86" fmla="*/ 2969113 h 7923565"/>
              <a:gd name="connsiteX87" fmla="*/ 1193693 w 1784313"/>
              <a:gd name="connsiteY87" fmla="*/ 3063399 h 7923565"/>
              <a:gd name="connsiteX88" fmla="*/ 1215041 w 1784313"/>
              <a:gd name="connsiteY88" fmla="*/ 3081189 h 7923565"/>
              <a:gd name="connsiteX89" fmla="*/ 1236389 w 1784313"/>
              <a:gd name="connsiteY89" fmla="*/ 3098979 h 7923565"/>
              <a:gd name="connsiteX90" fmla="*/ 1718492 w 1784313"/>
              <a:gd name="connsiteY90" fmla="*/ 3719841 h 7923565"/>
              <a:gd name="connsiteX91" fmla="*/ 1716713 w 1784313"/>
              <a:gd name="connsiteY91" fmla="*/ 3719841 h 7923565"/>
              <a:gd name="connsiteX92" fmla="*/ 1755850 w 1784313"/>
              <a:gd name="connsiteY92" fmla="*/ 3977793 h 7923565"/>
              <a:gd name="connsiteX93" fmla="*/ 1693587 w 1784313"/>
              <a:gd name="connsiteY93" fmla="*/ 4289114 h 7923565"/>
              <a:gd name="connsiteX94" fmla="*/ 1695365 w 1784313"/>
              <a:gd name="connsiteY94" fmla="*/ 4289114 h 7923565"/>
              <a:gd name="connsiteX95" fmla="*/ 1152777 w 1784313"/>
              <a:gd name="connsiteY95" fmla="*/ 4947335 h 7923565"/>
              <a:gd name="connsiteX96" fmla="*/ 1131430 w 1784313"/>
              <a:gd name="connsiteY96" fmla="*/ 4965125 h 7923565"/>
              <a:gd name="connsiteX97" fmla="*/ 1110082 w 1784313"/>
              <a:gd name="connsiteY97" fmla="*/ 4982915 h 7923565"/>
              <a:gd name="connsiteX98" fmla="*/ 935742 w 1784313"/>
              <a:gd name="connsiteY98" fmla="*/ 5123455 h 7923565"/>
              <a:gd name="connsiteX99" fmla="*/ 901941 w 1784313"/>
              <a:gd name="connsiteY99" fmla="*/ 5150139 h 7923565"/>
              <a:gd name="connsiteX100" fmla="*/ 878815 w 1784313"/>
              <a:gd name="connsiteY100" fmla="*/ 5167928 h 7923565"/>
              <a:gd name="connsiteX101" fmla="*/ 857467 w 1784313"/>
              <a:gd name="connsiteY101" fmla="*/ 5185718 h 7923565"/>
              <a:gd name="connsiteX102" fmla="*/ 524797 w 1784313"/>
              <a:gd name="connsiteY102" fmla="*/ 5479250 h 7923565"/>
              <a:gd name="connsiteX103" fmla="*/ 1234610 w 1784313"/>
              <a:gd name="connsiteY103" fmla="*/ 5479250 h 7923565"/>
              <a:gd name="connsiteX104" fmla="*/ 948194 w 1784313"/>
              <a:gd name="connsiteY104" fmla="*/ 5189276 h 7923565"/>
              <a:gd name="connsiteX105" fmla="*/ 980216 w 1784313"/>
              <a:gd name="connsiteY105" fmla="*/ 5164370 h 7923565"/>
              <a:gd name="connsiteX106" fmla="*/ 1154556 w 1784313"/>
              <a:gd name="connsiteY106" fmla="*/ 5022052 h 7923565"/>
              <a:gd name="connsiteX107" fmla="*/ 1761188 w 1784313"/>
              <a:gd name="connsiteY107" fmla="*/ 5968468 h 7923565"/>
              <a:gd name="connsiteX108" fmla="*/ 1149220 w 1784313"/>
              <a:gd name="connsiteY108" fmla="*/ 6914884 h 7923565"/>
              <a:gd name="connsiteX109" fmla="*/ 1074503 w 1784313"/>
              <a:gd name="connsiteY109" fmla="*/ 6852621 h 7923565"/>
              <a:gd name="connsiteX110" fmla="*/ 944636 w 1784313"/>
              <a:gd name="connsiteY110" fmla="*/ 6745882 h 7923565"/>
              <a:gd name="connsiteX111" fmla="*/ 1216821 w 1784313"/>
              <a:gd name="connsiteY111" fmla="*/ 6486151 h 7923565"/>
              <a:gd name="connsiteX112" fmla="*/ 572831 w 1784313"/>
              <a:gd name="connsiteY112" fmla="*/ 6486151 h 7923565"/>
              <a:gd name="connsiteX113" fmla="*/ 857467 w 1784313"/>
              <a:gd name="connsiteY113" fmla="*/ 6745882 h 7923565"/>
              <a:gd name="connsiteX114" fmla="*/ 878815 w 1784313"/>
              <a:gd name="connsiteY114" fmla="*/ 6763672 h 7923565"/>
              <a:gd name="connsiteX115" fmla="*/ 900163 w 1784313"/>
              <a:gd name="connsiteY115" fmla="*/ 6781462 h 7923565"/>
              <a:gd name="connsiteX116" fmla="*/ 1031807 w 1784313"/>
              <a:gd name="connsiteY116" fmla="*/ 6891758 h 7923565"/>
              <a:gd name="connsiteX117" fmla="*/ 1104744 w 1784313"/>
              <a:gd name="connsiteY117" fmla="*/ 6952244 h 7923565"/>
              <a:gd name="connsiteX118" fmla="*/ 1126092 w 1784313"/>
              <a:gd name="connsiteY118" fmla="*/ 6970033 h 7923565"/>
              <a:gd name="connsiteX119" fmla="*/ 1147440 w 1784313"/>
              <a:gd name="connsiteY119" fmla="*/ 6987823 h 7923565"/>
              <a:gd name="connsiteX120" fmla="*/ 1696943 w 1784313"/>
              <a:gd name="connsiteY120" fmla="*/ 7551415 h 7923565"/>
              <a:gd name="connsiteX121" fmla="*/ 1728168 w 1784313"/>
              <a:gd name="connsiteY121" fmla="*/ 7609403 h 7923565"/>
              <a:gd name="connsiteX122" fmla="*/ 1492092 w 1784313"/>
              <a:gd name="connsiteY122" fmla="*/ 7745701 h 7923565"/>
              <a:gd name="connsiteX123" fmla="*/ 1487198 w 1784313"/>
              <a:gd name="connsiteY123" fmla="*/ 7733214 h 7923565"/>
              <a:gd name="connsiteX124" fmla="*/ 941078 w 1784313"/>
              <a:gd name="connsiteY124" fmla="*/ 7156825 h 7923565"/>
              <a:gd name="connsiteX125" fmla="*/ 919730 w 1784313"/>
              <a:gd name="connsiteY125" fmla="*/ 7139035 h 7923565"/>
              <a:gd name="connsiteX126" fmla="*/ 898383 w 1784313"/>
              <a:gd name="connsiteY126" fmla="*/ 7121245 h 7923565"/>
              <a:gd name="connsiteX127" fmla="*/ 839677 w 1784313"/>
              <a:gd name="connsiteY127" fmla="*/ 7073214 h 7923565"/>
              <a:gd name="connsiteX128" fmla="*/ 693801 w 1784313"/>
              <a:gd name="connsiteY128" fmla="*/ 6952244 h 7923565"/>
              <a:gd name="connsiteX129" fmla="*/ 672454 w 1784313"/>
              <a:gd name="connsiteY129" fmla="*/ 6934454 h 7923565"/>
              <a:gd name="connsiteX130" fmla="*/ 651106 w 1784313"/>
              <a:gd name="connsiteY130" fmla="*/ 6916664 h 7923565"/>
              <a:gd name="connsiteX131" fmla="*/ 0 w 1784313"/>
              <a:gd name="connsiteY131" fmla="*/ 5948900 h 7923565"/>
              <a:gd name="connsiteX132" fmla="*/ 672454 w 1784313"/>
              <a:gd name="connsiteY132" fmla="*/ 4995368 h 7923565"/>
              <a:gd name="connsiteX133" fmla="*/ 693801 w 1784313"/>
              <a:gd name="connsiteY133" fmla="*/ 4977579 h 7923565"/>
              <a:gd name="connsiteX134" fmla="*/ 715149 w 1784313"/>
              <a:gd name="connsiteY134" fmla="*/ 4959789 h 7923565"/>
              <a:gd name="connsiteX135" fmla="*/ 752506 w 1784313"/>
              <a:gd name="connsiteY135" fmla="*/ 4929545 h 7923565"/>
              <a:gd name="connsiteX136" fmla="*/ 923288 w 1784313"/>
              <a:gd name="connsiteY136" fmla="*/ 4792565 h 7923565"/>
              <a:gd name="connsiteX137" fmla="*/ 944636 w 1784313"/>
              <a:gd name="connsiteY137" fmla="*/ 4774775 h 7923565"/>
              <a:gd name="connsiteX138" fmla="*/ 965984 w 1784313"/>
              <a:gd name="connsiteY138" fmla="*/ 4756985 h 7923565"/>
              <a:gd name="connsiteX139" fmla="*/ 1257736 w 1784313"/>
              <a:gd name="connsiteY139" fmla="*/ 4477685 h 7923565"/>
              <a:gd name="connsiteX140" fmla="*/ 642210 w 1784313"/>
              <a:gd name="connsiteY140" fmla="*/ 4477685 h 7923565"/>
              <a:gd name="connsiteX141" fmla="*/ 882373 w 1784313"/>
              <a:gd name="connsiteY141" fmla="*/ 4753428 h 7923565"/>
              <a:gd name="connsiteX142" fmla="*/ 711591 w 1784313"/>
              <a:gd name="connsiteY142" fmla="*/ 4890408 h 7923565"/>
              <a:gd name="connsiteX143" fmla="*/ 674232 w 1784313"/>
              <a:gd name="connsiteY143" fmla="*/ 4920651 h 7923565"/>
              <a:gd name="connsiteX144" fmla="*/ 138760 w 1784313"/>
              <a:gd name="connsiteY144" fmla="*/ 3899518 h 7923565"/>
              <a:gd name="connsiteX145" fmla="*/ 727601 w 1784313"/>
              <a:gd name="connsiteY145" fmla="*/ 3088305 h 7923565"/>
              <a:gd name="connsiteX146" fmla="*/ 850351 w 1784313"/>
              <a:gd name="connsiteY146" fmla="*/ 3187928 h 7923565"/>
              <a:gd name="connsiteX147" fmla="*/ 937520 w 1784313"/>
              <a:gd name="connsiteY147" fmla="*/ 3257307 h 7923565"/>
              <a:gd name="connsiteX148" fmla="*/ 619084 w 1784313"/>
              <a:gd name="connsiteY148" fmla="*/ 3524153 h 7923565"/>
              <a:gd name="connsiteX149" fmla="*/ 1307548 w 1784313"/>
              <a:gd name="connsiteY149" fmla="*/ 3524153 h 7923565"/>
              <a:gd name="connsiteX150" fmla="*/ 1030027 w 1784313"/>
              <a:gd name="connsiteY150" fmla="*/ 3259086 h 7923565"/>
              <a:gd name="connsiteX151" fmla="*/ 1008679 w 1784313"/>
              <a:gd name="connsiteY151" fmla="*/ 3241297 h 7923565"/>
              <a:gd name="connsiteX152" fmla="*/ 985553 w 1784313"/>
              <a:gd name="connsiteY152" fmla="*/ 3223507 h 7923565"/>
              <a:gd name="connsiteX153" fmla="*/ 893047 w 1784313"/>
              <a:gd name="connsiteY153" fmla="*/ 3148790 h 7923565"/>
              <a:gd name="connsiteX154" fmla="*/ 775634 w 1784313"/>
              <a:gd name="connsiteY154" fmla="*/ 3054503 h 7923565"/>
              <a:gd name="connsiteX155" fmla="*/ 754286 w 1784313"/>
              <a:gd name="connsiteY155" fmla="*/ 3036714 h 7923565"/>
              <a:gd name="connsiteX156" fmla="*/ 732939 w 1784313"/>
              <a:gd name="connsiteY156" fmla="*/ 3018924 h 7923565"/>
              <a:gd name="connsiteX157" fmla="*/ 177898 w 1784313"/>
              <a:gd name="connsiteY157" fmla="*/ 2070730 h 7923565"/>
              <a:gd name="connsiteX158" fmla="*/ 732939 w 1784313"/>
              <a:gd name="connsiteY158" fmla="*/ 1090512 h 7923565"/>
              <a:gd name="connsiteX159" fmla="*/ 750728 w 1784313"/>
              <a:gd name="connsiteY159" fmla="*/ 1069165 h 7923565"/>
              <a:gd name="connsiteX160" fmla="*/ 768518 w 1784313"/>
              <a:gd name="connsiteY160" fmla="*/ 1047817 h 7923565"/>
              <a:gd name="connsiteX161" fmla="*/ 804098 w 1784313"/>
              <a:gd name="connsiteY161" fmla="*/ 1008679 h 7923565"/>
              <a:gd name="connsiteX162" fmla="*/ 942858 w 1784313"/>
              <a:gd name="connsiteY162" fmla="*/ 850351 h 7923565"/>
              <a:gd name="connsiteX163" fmla="*/ 960648 w 1784313"/>
              <a:gd name="connsiteY163" fmla="*/ 829004 h 7923565"/>
              <a:gd name="connsiteX164" fmla="*/ 978438 w 1784313"/>
              <a:gd name="connsiteY164" fmla="*/ 807656 h 7923565"/>
              <a:gd name="connsiteX165" fmla="*/ 1287980 w 1784313"/>
              <a:gd name="connsiteY165" fmla="*/ 405607 h 7923565"/>
              <a:gd name="connsiteX166" fmla="*/ 1423182 w 1784313"/>
              <a:gd name="connsiteY166" fmla="*/ 0 h 7923565"/>
              <a:gd name="connsiteX167" fmla="*/ 514270 w 1784313"/>
              <a:gd name="connsiteY167" fmla="*/ 365613 h 7923565"/>
              <a:gd name="connsiteX168" fmla="*/ 526577 w 1784313"/>
              <a:gd name="connsiteY168" fmla="*/ 400270 h 7923565"/>
              <a:gd name="connsiteX169" fmla="*/ 898384 w 1784313"/>
              <a:gd name="connsiteY169" fmla="*/ 811214 h 7923565"/>
              <a:gd name="connsiteX170" fmla="*/ 754286 w 1784313"/>
              <a:gd name="connsiteY170" fmla="*/ 976658 h 7923565"/>
              <a:gd name="connsiteX171" fmla="*/ 725823 w 1784313"/>
              <a:gd name="connsiteY171" fmla="*/ 1010460 h 7923565"/>
              <a:gd name="connsiteX172" fmla="*/ 295310 w 1784313"/>
              <a:gd name="connsiteY172" fmla="*/ 537252 h 7923565"/>
              <a:gd name="connsiteX173" fmla="*/ 278887 w 1784313"/>
              <a:gd name="connsiteY173" fmla="*/ 501512 h 792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784313" h="7923565">
                <a:moveTo>
                  <a:pt x="652884" y="6991381"/>
                </a:moveTo>
                <a:cubicBezTo>
                  <a:pt x="700917" y="7032296"/>
                  <a:pt x="750728" y="7073214"/>
                  <a:pt x="802318" y="7114129"/>
                </a:cubicBezTo>
                <a:cubicBezTo>
                  <a:pt x="820108" y="7130141"/>
                  <a:pt x="839677" y="7144373"/>
                  <a:pt x="857467" y="7160383"/>
                </a:cubicBezTo>
                <a:cubicBezTo>
                  <a:pt x="549703" y="7423671"/>
                  <a:pt x="279299" y="7674508"/>
                  <a:pt x="279299" y="7923565"/>
                </a:cubicBezTo>
                <a:lnTo>
                  <a:pt x="0" y="7923565"/>
                </a:lnTo>
                <a:cubicBezTo>
                  <a:pt x="0" y="7576663"/>
                  <a:pt x="316658" y="7277795"/>
                  <a:pt x="652884" y="6991381"/>
                </a:cubicBezTo>
                <a:close/>
                <a:moveTo>
                  <a:pt x="291752" y="6046743"/>
                </a:moveTo>
                <a:cubicBezTo>
                  <a:pt x="302426" y="6096555"/>
                  <a:pt x="321994" y="6146366"/>
                  <a:pt x="348680" y="6196177"/>
                </a:cubicBezTo>
                <a:cubicBezTo>
                  <a:pt x="370027" y="6237095"/>
                  <a:pt x="398491" y="6279790"/>
                  <a:pt x="428733" y="6320706"/>
                </a:cubicBezTo>
                <a:cubicBezTo>
                  <a:pt x="435849" y="6331380"/>
                  <a:pt x="444744" y="6342053"/>
                  <a:pt x="455418" y="6352727"/>
                </a:cubicBezTo>
                <a:lnTo>
                  <a:pt x="1327117" y="6352727"/>
                </a:lnTo>
                <a:cubicBezTo>
                  <a:pt x="1334233" y="6342053"/>
                  <a:pt x="1343127" y="6331380"/>
                  <a:pt x="1350243" y="6320706"/>
                </a:cubicBezTo>
                <a:cubicBezTo>
                  <a:pt x="1380487" y="6279790"/>
                  <a:pt x="1405392" y="6238873"/>
                  <a:pt x="1424960" y="6196177"/>
                </a:cubicBezTo>
                <a:cubicBezTo>
                  <a:pt x="1448088" y="6146366"/>
                  <a:pt x="1465878" y="6096555"/>
                  <a:pt x="1474771" y="6046743"/>
                </a:cubicBezTo>
                <a:close/>
                <a:moveTo>
                  <a:pt x="410943" y="5610895"/>
                </a:moveTo>
                <a:cubicBezTo>
                  <a:pt x="386037" y="5644694"/>
                  <a:pt x="362911" y="5680274"/>
                  <a:pt x="343342" y="5715853"/>
                </a:cubicBezTo>
                <a:cubicBezTo>
                  <a:pt x="311320" y="5772781"/>
                  <a:pt x="291752" y="5833266"/>
                  <a:pt x="282856" y="5893751"/>
                </a:cubicBezTo>
                <a:cubicBezTo>
                  <a:pt x="281079" y="5900867"/>
                  <a:pt x="281079" y="5907983"/>
                  <a:pt x="281078" y="5915099"/>
                </a:cubicBezTo>
                <a:lnTo>
                  <a:pt x="1476551" y="5915099"/>
                </a:lnTo>
                <a:cubicBezTo>
                  <a:pt x="1474771" y="5907983"/>
                  <a:pt x="1474771" y="5900867"/>
                  <a:pt x="1472993" y="5893751"/>
                </a:cubicBezTo>
                <a:cubicBezTo>
                  <a:pt x="1460540" y="5835046"/>
                  <a:pt x="1437414" y="5774561"/>
                  <a:pt x="1405392" y="5715853"/>
                </a:cubicBezTo>
                <a:cubicBezTo>
                  <a:pt x="1385823" y="5680274"/>
                  <a:pt x="1362697" y="5646474"/>
                  <a:pt x="1337791" y="5610895"/>
                </a:cubicBezTo>
                <a:close/>
                <a:moveTo>
                  <a:pt x="435849" y="4070300"/>
                </a:moveTo>
                <a:cubicBezTo>
                  <a:pt x="446522" y="4116554"/>
                  <a:pt x="462534" y="4162807"/>
                  <a:pt x="480324" y="4209061"/>
                </a:cubicBezTo>
                <a:cubicBezTo>
                  <a:pt x="496334" y="4251756"/>
                  <a:pt x="517681" y="4292671"/>
                  <a:pt x="540809" y="4333589"/>
                </a:cubicBezTo>
                <a:cubicBezTo>
                  <a:pt x="546145" y="4340705"/>
                  <a:pt x="551483" y="4349599"/>
                  <a:pt x="556819" y="4358495"/>
                </a:cubicBezTo>
                <a:lnTo>
                  <a:pt x="556819" y="4360273"/>
                </a:lnTo>
                <a:lnTo>
                  <a:pt x="1353801" y="4360273"/>
                </a:lnTo>
                <a:cubicBezTo>
                  <a:pt x="1359139" y="4353157"/>
                  <a:pt x="1364475" y="4344263"/>
                  <a:pt x="1369813" y="4335367"/>
                </a:cubicBezTo>
                <a:cubicBezTo>
                  <a:pt x="1378707" y="4319357"/>
                  <a:pt x="1387603" y="4305125"/>
                  <a:pt x="1396497" y="4289114"/>
                </a:cubicBezTo>
                <a:lnTo>
                  <a:pt x="1394718" y="4289114"/>
                </a:lnTo>
                <a:cubicBezTo>
                  <a:pt x="1408950" y="4262430"/>
                  <a:pt x="1421402" y="4235744"/>
                  <a:pt x="1432076" y="4209060"/>
                </a:cubicBezTo>
                <a:cubicBezTo>
                  <a:pt x="1449866" y="4164585"/>
                  <a:pt x="1464098" y="4118332"/>
                  <a:pt x="1471213" y="4070300"/>
                </a:cubicBezTo>
                <a:lnTo>
                  <a:pt x="1017575" y="4070300"/>
                </a:lnTo>
                <a:lnTo>
                  <a:pt x="1015795" y="4070300"/>
                </a:lnTo>
                <a:close/>
                <a:moveTo>
                  <a:pt x="508787" y="3654019"/>
                </a:moveTo>
                <a:cubicBezTo>
                  <a:pt x="492776" y="3678925"/>
                  <a:pt x="476766" y="3702051"/>
                  <a:pt x="464312" y="3726957"/>
                </a:cubicBezTo>
                <a:cubicBezTo>
                  <a:pt x="435849" y="3783884"/>
                  <a:pt x="418059" y="3842591"/>
                  <a:pt x="418059" y="3904855"/>
                </a:cubicBezTo>
                <a:cubicBezTo>
                  <a:pt x="418059" y="3917309"/>
                  <a:pt x="418059" y="3931540"/>
                  <a:pt x="419839" y="3943992"/>
                </a:cubicBezTo>
                <a:lnTo>
                  <a:pt x="1015795" y="3943992"/>
                </a:lnTo>
                <a:lnTo>
                  <a:pt x="1017575" y="3943992"/>
                </a:lnTo>
                <a:lnTo>
                  <a:pt x="1478329" y="3943992"/>
                </a:lnTo>
                <a:cubicBezTo>
                  <a:pt x="1476551" y="3929760"/>
                  <a:pt x="1476551" y="3917308"/>
                  <a:pt x="1474772" y="3904854"/>
                </a:cubicBezTo>
                <a:cubicBezTo>
                  <a:pt x="1467656" y="3842591"/>
                  <a:pt x="1451646" y="3782106"/>
                  <a:pt x="1426740" y="3726957"/>
                </a:cubicBezTo>
                <a:cubicBezTo>
                  <a:pt x="1426740" y="3723399"/>
                  <a:pt x="1424960" y="3721621"/>
                  <a:pt x="1423182" y="3718063"/>
                </a:cubicBezTo>
                <a:cubicBezTo>
                  <a:pt x="1414286" y="3696715"/>
                  <a:pt x="1403612" y="3675367"/>
                  <a:pt x="1391161" y="3654020"/>
                </a:cubicBezTo>
                <a:close/>
                <a:moveTo>
                  <a:pt x="458976" y="2166795"/>
                </a:moveTo>
                <a:cubicBezTo>
                  <a:pt x="466092" y="2221942"/>
                  <a:pt x="478544" y="2275311"/>
                  <a:pt x="498114" y="2326903"/>
                </a:cubicBezTo>
                <a:cubicBezTo>
                  <a:pt x="514124" y="2369598"/>
                  <a:pt x="535471" y="2412293"/>
                  <a:pt x="558599" y="2451431"/>
                </a:cubicBezTo>
                <a:cubicBezTo>
                  <a:pt x="560377" y="2453209"/>
                  <a:pt x="560377" y="2453209"/>
                  <a:pt x="562157" y="2454989"/>
                </a:cubicBezTo>
                <a:lnTo>
                  <a:pt x="1394718" y="2454989"/>
                </a:lnTo>
                <a:cubicBezTo>
                  <a:pt x="1394719" y="2453209"/>
                  <a:pt x="1396497" y="2453209"/>
                  <a:pt x="1396497" y="2451431"/>
                </a:cubicBezTo>
                <a:cubicBezTo>
                  <a:pt x="1419624" y="2412293"/>
                  <a:pt x="1440972" y="2369598"/>
                  <a:pt x="1456982" y="2326903"/>
                </a:cubicBezTo>
                <a:cubicBezTo>
                  <a:pt x="1476551" y="2277091"/>
                  <a:pt x="1490783" y="2221942"/>
                  <a:pt x="1497899" y="2166795"/>
                </a:cubicBezTo>
                <a:close/>
                <a:moveTo>
                  <a:pt x="560377" y="1750514"/>
                </a:moveTo>
                <a:cubicBezTo>
                  <a:pt x="546145" y="1777198"/>
                  <a:pt x="531913" y="1802103"/>
                  <a:pt x="519461" y="1827009"/>
                </a:cubicBezTo>
                <a:cubicBezTo>
                  <a:pt x="489218" y="1887494"/>
                  <a:pt x="467870" y="1947980"/>
                  <a:pt x="458976" y="2004907"/>
                </a:cubicBezTo>
                <a:cubicBezTo>
                  <a:pt x="457196" y="2017360"/>
                  <a:pt x="455418" y="2029812"/>
                  <a:pt x="453638" y="2040486"/>
                </a:cubicBezTo>
                <a:lnTo>
                  <a:pt x="1503235" y="2040486"/>
                </a:lnTo>
                <a:cubicBezTo>
                  <a:pt x="1503235" y="2028034"/>
                  <a:pt x="1501457" y="2017360"/>
                  <a:pt x="1499677" y="2004907"/>
                </a:cubicBezTo>
                <a:cubicBezTo>
                  <a:pt x="1490783" y="1946201"/>
                  <a:pt x="1471214" y="1885716"/>
                  <a:pt x="1444530" y="1827009"/>
                </a:cubicBezTo>
                <a:cubicBezTo>
                  <a:pt x="1433856" y="1800325"/>
                  <a:pt x="1419624" y="1775420"/>
                  <a:pt x="1405392" y="1750514"/>
                </a:cubicBezTo>
                <a:close/>
                <a:moveTo>
                  <a:pt x="1423182" y="0"/>
                </a:moveTo>
                <a:lnTo>
                  <a:pt x="1688249" y="0"/>
                </a:lnTo>
                <a:cubicBezTo>
                  <a:pt x="1677575" y="167224"/>
                  <a:pt x="1629544" y="345122"/>
                  <a:pt x="1524583" y="539029"/>
                </a:cubicBezTo>
                <a:cubicBezTo>
                  <a:pt x="1432076" y="704475"/>
                  <a:pt x="1295096" y="852129"/>
                  <a:pt x="1167009" y="999785"/>
                </a:cubicBezTo>
                <a:cubicBezTo>
                  <a:pt x="1161671" y="1006901"/>
                  <a:pt x="1154556" y="1014017"/>
                  <a:pt x="1149220" y="1021133"/>
                </a:cubicBezTo>
                <a:cubicBezTo>
                  <a:pt x="1143882" y="1028249"/>
                  <a:pt x="1136766" y="1035365"/>
                  <a:pt x="1131430" y="1042481"/>
                </a:cubicBezTo>
                <a:cubicBezTo>
                  <a:pt x="1094070" y="1085176"/>
                  <a:pt x="1056712" y="1127872"/>
                  <a:pt x="1019353" y="1170567"/>
                </a:cubicBezTo>
                <a:cubicBezTo>
                  <a:pt x="998005" y="1193693"/>
                  <a:pt x="976658" y="1216820"/>
                  <a:pt x="957090" y="1239946"/>
                </a:cubicBezTo>
                <a:cubicBezTo>
                  <a:pt x="951752" y="1247062"/>
                  <a:pt x="944636" y="1254178"/>
                  <a:pt x="939300" y="1261294"/>
                </a:cubicBezTo>
                <a:cubicBezTo>
                  <a:pt x="933962" y="1268410"/>
                  <a:pt x="926846" y="1275526"/>
                  <a:pt x="921511" y="1282642"/>
                </a:cubicBezTo>
                <a:cubicBezTo>
                  <a:pt x="816550" y="1401834"/>
                  <a:pt x="720485" y="1519247"/>
                  <a:pt x="640432" y="1631321"/>
                </a:cubicBezTo>
                <a:lnTo>
                  <a:pt x="1323559" y="1631321"/>
                </a:lnTo>
                <a:cubicBezTo>
                  <a:pt x="1234610" y="1513909"/>
                  <a:pt x="1122534" y="1398276"/>
                  <a:pt x="1001563" y="1279084"/>
                </a:cubicBezTo>
                <a:cubicBezTo>
                  <a:pt x="1024691" y="1254178"/>
                  <a:pt x="1046039" y="1227495"/>
                  <a:pt x="1069165" y="1202589"/>
                </a:cubicBezTo>
                <a:cubicBezTo>
                  <a:pt x="1104744" y="1161671"/>
                  <a:pt x="1140324" y="1120756"/>
                  <a:pt x="1175903" y="1079839"/>
                </a:cubicBezTo>
                <a:cubicBezTo>
                  <a:pt x="1501457" y="1394718"/>
                  <a:pt x="1784314" y="1704260"/>
                  <a:pt x="1784313" y="2077846"/>
                </a:cubicBezTo>
                <a:cubicBezTo>
                  <a:pt x="1784314" y="2488789"/>
                  <a:pt x="1529921" y="2780541"/>
                  <a:pt x="1238168" y="3027819"/>
                </a:cubicBezTo>
                <a:cubicBezTo>
                  <a:pt x="1197251" y="2994018"/>
                  <a:pt x="1158114" y="2961997"/>
                  <a:pt x="1117198" y="2929975"/>
                </a:cubicBezTo>
                <a:cubicBezTo>
                  <a:pt x="1088734" y="2906849"/>
                  <a:pt x="1058491" y="2883722"/>
                  <a:pt x="1030027" y="2860596"/>
                </a:cubicBezTo>
                <a:cubicBezTo>
                  <a:pt x="1133208" y="2773425"/>
                  <a:pt x="1231052" y="2680918"/>
                  <a:pt x="1309327" y="2583075"/>
                </a:cubicBezTo>
                <a:lnTo>
                  <a:pt x="652884" y="2583075"/>
                </a:lnTo>
                <a:cubicBezTo>
                  <a:pt x="734717" y="2680918"/>
                  <a:pt x="836119" y="2771647"/>
                  <a:pt x="942858" y="2860596"/>
                </a:cubicBezTo>
                <a:cubicBezTo>
                  <a:pt x="949974" y="2865932"/>
                  <a:pt x="957090" y="2873048"/>
                  <a:pt x="964206" y="2878386"/>
                </a:cubicBezTo>
                <a:cubicBezTo>
                  <a:pt x="971322" y="2883721"/>
                  <a:pt x="978438" y="2890837"/>
                  <a:pt x="985554" y="2896175"/>
                </a:cubicBezTo>
                <a:cubicBezTo>
                  <a:pt x="1015795" y="2919301"/>
                  <a:pt x="1046039" y="2944207"/>
                  <a:pt x="1076281" y="2969113"/>
                </a:cubicBezTo>
                <a:cubicBezTo>
                  <a:pt x="1115418" y="3001134"/>
                  <a:pt x="1154555" y="3031378"/>
                  <a:pt x="1193693" y="3063399"/>
                </a:cubicBezTo>
                <a:cubicBezTo>
                  <a:pt x="1200809" y="3068735"/>
                  <a:pt x="1207925" y="3075851"/>
                  <a:pt x="1215041" y="3081189"/>
                </a:cubicBezTo>
                <a:cubicBezTo>
                  <a:pt x="1222157" y="3086525"/>
                  <a:pt x="1229272" y="3093641"/>
                  <a:pt x="1236389" y="3098979"/>
                </a:cubicBezTo>
                <a:cubicBezTo>
                  <a:pt x="1446308" y="3275096"/>
                  <a:pt x="1638437" y="3467226"/>
                  <a:pt x="1718492" y="3719841"/>
                </a:cubicBezTo>
                <a:lnTo>
                  <a:pt x="1716713" y="3719841"/>
                </a:lnTo>
                <a:cubicBezTo>
                  <a:pt x="1741618" y="3799896"/>
                  <a:pt x="1755850" y="3885287"/>
                  <a:pt x="1755850" y="3977793"/>
                </a:cubicBezTo>
                <a:cubicBezTo>
                  <a:pt x="1755850" y="4088090"/>
                  <a:pt x="1732724" y="4191271"/>
                  <a:pt x="1693587" y="4289114"/>
                </a:cubicBezTo>
                <a:lnTo>
                  <a:pt x="1695365" y="4289114"/>
                </a:lnTo>
                <a:cubicBezTo>
                  <a:pt x="1593964" y="4541728"/>
                  <a:pt x="1380487" y="4755206"/>
                  <a:pt x="1152777" y="4947335"/>
                </a:cubicBezTo>
                <a:cubicBezTo>
                  <a:pt x="1145661" y="4952673"/>
                  <a:pt x="1138546" y="4959789"/>
                  <a:pt x="1131430" y="4965125"/>
                </a:cubicBezTo>
                <a:cubicBezTo>
                  <a:pt x="1124314" y="4970463"/>
                  <a:pt x="1117198" y="4977579"/>
                  <a:pt x="1110082" y="4982915"/>
                </a:cubicBezTo>
                <a:cubicBezTo>
                  <a:pt x="1051375" y="5030948"/>
                  <a:pt x="992669" y="5077201"/>
                  <a:pt x="935742" y="5123455"/>
                </a:cubicBezTo>
                <a:cubicBezTo>
                  <a:pt x="923288" y="5132349"/>
                  <a:pt x="912615" y="5141245"/>
                  <a:pt x="901941" y="5150139"/>
                </a:cubicBezTo>
                <a:cubicBezTo>
                  <a:pt x="893047" y="5155476"/>
                  <a:pt x="885931" y="5162592"/>
                  <a:pt x="878815" y="5167928"/>
                </a:cubicBezTo>
                <a:cubicBezTo>
                  <a:pt x="871699" y="5173266"/>
                  <a:pt x="864583" y="5180382"/>
                  <a:pt x="857467" y="5185718"/>
                </a:cubicBezTo>
                <a:cubicBezTo>
                  <a:pt x="736497" y="5285341"/>
                  <a:pt x="620862" y="5381406"/>
                  <a:pt x="524797" y="5479250"/>
                </a:cubicBezTo>
                <a:lnTo>
                  <a:pt x="1234610" y="5479250"/>
                </a:lnTo>
                <a:cubicBezTo>
                  <a:pt x="1150997" y="5383186"/>
                  <a:pt x="1051375" y="5287121"/>
                  <a:pt x="948194" y="5189276"/>
                </a:cubicBezTo>
                <a:cubicBezTo>
                  <a:pt x="958868" y="5182160"/>
                  <a:pt x="969542" y="5173266"/>
                  <a:pt x="980216" y="5164370"/>
                </a:cubicBezTo>
                <a:cubicBezTo>
                  <a:pt x="1037143" y="5118117"/>
                  <a:pt x="1095850" y="5070086"/>
                  <a:pt x="1154556" y="5022052"/>
                </a:cubicBezTo>
                <a:cubicBezTo>
                  <a:pt x="1471214" y="5324478"/>
                  <a:pt x="1761188" y="5612673"/>
                  <a:pt x="1761188" y="5968468"/>
                </a:cubicBezTo>
                <a:cubicBezTo>
                  <a:pt x="1761188" y="6327822"/>
                  <a:pt x="1474772" y="6630248"/>
                  <a:pt x="1149220" y="6914884"/>
                </a:cubicBezTo>
                <a:cubicBezTo>
                  <a:pt x="1124314" y="6893536"/>
                  <a:pt x="1099408" y="6873969"/>
                  <a:pt x="1074503" y="6852621"/>
                </a:cubicBezTo>
                <a:cubicBezTo>
                  <a:pt x="1031807" y="6817041"/>
                  <a:pt x="987332" y="6781462"/>
                  <a:pt x="944636" y="6745882"/>
                </a:cubicBezTo>
                <a:cubicBezTo>
                  <a:pt x="1042481" y="6660491"/>
                  <a:pt x="1134988" y="6573320"/>
                  <a:pt x="1216821" y="6486151"/>
                </a:cubicBezTo>
                <a:lnTo>
                  <a:pt x="572831" y="6486151"/>
                </a:lnTo>
                <a:cubicBezTo>
                  <a:pt x="658222" y="6573320"/>
                  <a:pt x="756065" y="6660491"/>
                  <a:pt x="857467" y="6745882"/>
                </a:cubicBezTo>
                <a:cubicBezTo>
                  <a:pt x="864583" y="6751218"/>
                  <a:pt x="871699" y="6758334"/>
                  <a:pt x="878815" y="6763672"/>
                </a:cubicBezTo>
                <a:cubicBezTo>
                  <a:pt x="885931" y="6769008"/>
                  <a:pt x="893047" y="6776124"/>
                  <a:pt x="900163" y="6781462"/>
                </a:cubicBezTo>
                <a:cubicBezTo>
                  <a:pt x="942858" y="6818819"/>
                  <a:pt x="987332" y="6856179"/>
                  <a:pt x="1031807" y="6891758"/>
                </a:cubicBezTo>
                <a:cubicBezTo>
                  <a:pt x="1056713" y="6911326"/>
                  <a:pt x="1079839" y="6932674"/>
                  <a:pt x="1104744" y="6952244"/>
                </a:cubicBezTo>
                <a:cubicBezTo>
                  <a:pt x="1111860" y="6957580"/>
                  <a:pt x="1118976" y="6964695"/>
                  <a:pt x="1126092" y="6970033"/>
                </a:cubicBezTo>
                <a:cubicBezTo>
                  <a:pt x="1133208" y="6975369"/>
                  <a:pt x="1140324" y="6982485"/>
                  <a:pt x="1147440" y="6987823"/>
                </a:cubicBezTo>
                <a:cubicBezTo>
                  <a:pt x="1364253" y="7169056"/>
                  <a:pt x="1572032" y="7354459"/>
                  <a:pt x="1696943" y="7551415"/>
                </a:cubicBezTo>
                <a:lnTo>
                  <a:pt x="1728168" y="7609403"/>
                </a:lnTo>
                <a:lnTo>
                  <a:pt x="1492092" y="7745701"/>
                </a:lnTo>
                <a:lnTo>
                  <a:pt x="1487198" y="7733214"/>
                </a:lnTo>
                <a:cubicBezTo>
                  <a:pt x="1391716" y="7544087"/>
                  <a:pt x="1171901" y="7348955"/>
                  <a:pt x="941078" y="7156825"/>
                </a:cubicBezTo>
                <a:cubicBezTo>
                  <a:pt x="933962" y="7151489"/>
                  <a:pt x="926846" y="7144373"/>
                  <a:pt x="919730" y="7139035"/>
                </a:cubicBezTo>
                <a:cubicBezTo>
                  <a:pt x="912615" y="7133699"/>
                  <a:pt x="905499" y="7126583"/>
                  <a:pt x="898383" y="7121245"/>
                </a:cubicBezTo>
                <a:cubicBezTo>
                  <a:pt x="878815" y="7105236"/>
                  <a:pt x="859245" y="7089224"/>
                  <a:pt x="839677" y="7073214"/>
                </a:cubicBezTo>
                <a:cubicBezTo>
                  <a:pt x="791644" y="7034077"/>
                  <a:pt x="741833" y="6993159"/>
                  <a:pt x="693801" y="6952244"/>
                </a:cubicBezTo>
                <a:cubicBezTo>
                  <a:pt x="686685" y="6946906"/>
                  <a:pt x="679569" y="6939790"/>
                  <a:pt x="672454" y="6934454"/>
                </a:cubicBezTo>
                <a:cubicBezTo>
                  <a:pt x="665338" y="6929116"/>
                  <a:pt x="658222" y="6922000"/>
                  <a:pt x="651106" y="6916664"/>
                </a:cubicBezTo>
                <a:cubicBezTo>
                  <a:pt x="305984" y="6623132"/>
                  <a:pt x="0" y="6315370"/>
                  <a:pt x="0" y="5948900"/>
                </a:cubicBezTo>
                <a:cubicBezTo>
                  <a:pt x="0" y="5568199"/>
                  <a:pt x="327332" y="5276447"/>
                  <a:pt x="672454" y="4995368"/>
                </a:cubicBezTo>
                <a:cubicBezTo>
                  <a:pt x="679570" y="4990031"/>
                  <a:pt x="686685" y="4982915"/>
                  <a:pt x="693801" y="4977579"/>
                </a:cubicBezTo>
                <a:cubicBezTo>
                  <a:pt x="700917" y="4972241"/>
                  <a:pt x="708033" y="4965125"/>
                  <a:pt x="715149" y="4959789"/>
                </a:cubicBezTo>
                <a:cubicBezTo>
                  <a:pt x="727601" y="4949115"/>
                  <a:pt x="740055" y="4940219"/>
                  <a:pt x="752506" y="4929545"/>
                </a:cubicBezTo>
                <a:cubicBezTo>
                  <a:pt x="809434" y="4885072"/>
                  <a:pt x="868141" y="4838818"/>
                  <a:pt x="923288" y="4792565"/>
                </a:cubicBezTo>
                <a:cubicBezTo>
                  <a:pt x="930404" y="4787227"/>
                  <a:pt x="937520" y="4780111"/>
                  <a:pt x="944636" y="4774775"/>
                </a:cubicBezTo>
                <a:cubicBezTo>
                  <a:pt x="951752" y="4769437"/>
                  <a:pt x="958868" y="4762321"/>
                  <a:pt x="965984" y="4756985"/>
                </a:cubicBezTo>
                <a:cubicBezTo>
                  <a:pt x="1072723" y="4666257"/>
                  <a:pt x="1174125" y="4573750"/>
                  <a:pt x="1257736" y="4477685"/>
                </a:cubicBezTo>
                <a:lnTo>
                  <a:pt x="642210" y="4477685"/>
                </a:lnTo>
                <a:cubicBezTo>
                  <a:pt x="711591" y="4571972"/>
                  <a:pt x="795202" y="4664479"/>
                  <a:pt x="882373" y="4753428"/>
                </a:cubicBezTo>
                <a:cubicBezTo>
                  <a:pt x="825445" y="4799681"/>
                  <a:pt x="768518" y="4844154"/>
                  <a:pt x="711591" y="4890408"/>
                </a:cubicBezTo>
                <a:cubicBezTo>
                  <a:pt x="699137" y="4901082"/>
                  <a:pt x="686685" y="4909978"/>
                  <a:pt x="674232" y="4920651"/>
                </a:cubicBezTo>
                <a:cubicBezTo>
                  <a:pt x="391375" y="4632457"/>
                  <a:pt x="138760" y="4305125"/>
                  <a:pt x="138760" y="3899518"/>
                </a:cubicBezTo>
                <a:cubicBezTo>
                  <a:pt x="138760" y="3565071"/>
                  <a:pt x="416281" y="3330246"/>
                  <a:pt x="727601" y="3088305"/>
                </a:cubicBezTo>
                <a:cubicBezTo>
                  <a:pt x="768518" y="3122104"/>
                  <a:pt x="809434" y="3155906"/>
                  <a:pt x="850351" y="3187928"/>
                </a:cubicBezTo>
                <a:cubicBezTo>
                  <a:pt x="880593" y="3211053"/>
                  <a:pt x="909057" y="3234181"/>
                  <a:pt x="937520" y="3257307"/>
                </a:cubicBezTo>
                <a:cubicBezTo>
                  <a:pt x="818330" y="3349814"/>
                  <a:pt x="708033" y="3436984"/>
                  <a:pt x="619084" y="3524153"/>
                </a:cubicBezTo>
                <a:lnTo>
                  <a:pt x="1307548" y="3524153"/>
                </a:lnTo>
                <a:cubicBezTo>
                  <a:pt x="1231053" y="3433426"/>
                  <a:pt x="1134988" y="3346256"/>
                  <a:pt x="1030027" y="3259086"/>
                </a:cubicBezTo>
                <a:cubicBezTo>
                  <a:pt x="1022911" y="3253749"/>
                  <a:pt x="1015795" y="3246633"/>
                  <a:pt x="1008679" y="3241297"/>
                </a:cubicBezTo>
                <a:cubicBezTo>
                  <a:pt x="999785" y="3235959"/>
                  <a:pt x="992669" y="3228843"/>
                  <a:pt x="985553" y="3223507"/>
                </a:cubicBezTo>
                <a:cubicBezTo>
                  <a:pt x="955310" y="3198601"/>
                  <a:pt x="925069" y="3173696"/>
                  <a:pt x="893047" y="3148790"/>
                </a:cubicBezTo>
                <a:cubicBezTo>
                  <a:pt x="853909" y="3118547"/>
                  <a:pt x="814772" y="3086525"/>
                  <a:pt x="775634" y="3054503"/>
                </a:cubicBezTo>
                <a:cubicBezTo>
                  <a:pt x="768518" y="3049167"/>
                  <a:pt x="761402" y="3042052"/>
                  <a:pt x="754286" y="3036714"/>
                </a:cubicBezTo>
                <a:cubicBezTo>
                  <a:pt x="747170" y="3031378"/>
                  <a:pt x="740055" y="3024262"/>
                  <a:pt x="732939" y="3018924"/>
                </a:cubicBezTo>
                <a:cubicBezTo>
                  <a:pt x="448302" y="2780541"/>
                  <a:pt x="177898" y="2497684"/>
                  <a:pt x="177898" y="2070730"/>
                </a:cubicBezTo>
                <a:cubicBezTo>
                  <a:pt x="177898" y="1748734"/>
                  <a:pt x="439406" y="1428518"/>
                  <a:pt x="732939" y="1090512"/>
                </a:cubicBezTo>
                <a:cubicBezTo>
                  <a:pt x="738275" y="1083397"/>
                  <a:pt x="743613" y="1076281"/>
                  <a:pt x="750728" y="1069165"/>
                </a:cubicBezTo>
                <a:cubicBezTo>
                  <a:pt x="756064" y="1062049"/>
                  <a:pt x="761402" y="1054933"/>
                  <a:pt x="768518" y="1047817"/>
                </a:cubicBezTo>
                <a:cubicBezTo>
                  <a:pt x="780970" y="1035365"/>
                  <a:pt x="791644" y="1022911"/>
                  <a:pt x="804098" y="1008679"/>
                </a:cubicBezTo>
                <a:cubicBezTo>
                  <a:pt x="850351" y="957090"/>
                  <a:pt x="896605" y="903721"/>
                  <a:pt x="942858" y="850351"/>
                </a:cubicBezTo>
                <a:cubicBezTo>
                  <a:pt x="948194" y="843235"/>
                  <a:pt x="955310" y="836120"/>
                  <a:pt x="960648" y="829004"/>
                </a:cubicBezTo>
                <a:cubicBezTo>
                  <a:pt x="965984" y="821888"/>
                  <a:pt x="973100" y="814772"/>
                  <a:pt x="978438" y="807656"/>
                </a:cubicBezTo>
                <a:cubicBezTo>
                  <a:pt x="1090512" y="676012"/>
                  <a:pt x="1199031" y="542587"/>
                  <a:pt x="1287980" y="405607"/>
                </a:cubicBezTo>
                <a:cubicBezTo>
                  <a:pt x="1366255" y="284637"/>
                  <a:pt x="1410728" y="142318"/>
                  <a:pt x="1423182" y="0"/>
                </a:cubicBezTo>
                <a:close/>
                <a:moveTo>
                  <a:pt x="514270" y="365613"/>
                </a:moveTo>
                <a:lnTo>
                  <a:pt x="526577" y="400270"/>
                </a:lnTo>
                <a:cubicBezTo>
                  <a:pt x="595958" y="558600"/>
                  <a:pt x="761402" y="677790"/>
                  <a:pt x="898384" y="811214"/>
                </a:cubicBezTo>
                <a:cubicBezTo>
                  <a:pt x="850351" y="866362"/>
                  <a:pt x="802319" y="921511"/>
                  <a:pt x="754286" y="976658"/>
                </a:cubicBezTo>
                <a:cubicBezTo>
                  <a:pt x="745392" y="987332"/>
                  <a:pt x="734718" y="999786"/>
                  <a:pt x="725823" y="1010460"/>
                </a:cubicBezTo>
                <a:cubicBezTo>
                  <a:pt x="571053" y="861026"/>
                  <a:pt x="393155" y="718708"/>
                  <a:pt x="295310" y="537252"/>
                </a:cubicBezTo>
                <a:lnTo>
                  <a:pt x="278887" y="501512"/>
                </a:lnTo>
                <a:close/>
              </a:path>
            </a:pathLst>
          </a:custGeom>
          <a:solidFill>
            <a:schemeClr val="accent4">
              <a:alpha val="28000"/>
            </a:schemeClr>
          </a:solidFill>
          <a:ln w="9525" cap="flat">
            <a:noFill/>
            <a:prstDash val="solid"/>
            <a:miter/>
          </a:ln>
        </p:spPr>
        <p:txBody>
          <a:bodyPr wrap="square" rtlCol="0" anchor="ctr">
            <a:noAutofit/>
          </a:bodyPr>
          <a:lstStyle/>
          <a:p>
            <a:endParaRPr lang="en-US" sz="1350"/>
          </a:p>
        </p:txBody>
      </p:sp>
      <p:grpSp>
        <p:nvGrpSpPr>
          <p:cNvPr id="37" name="Group 36">
            <a:extLst>
              <a:ext uri="{FF2B5EF4-FFF2-40B4-BE49-F238E27FC236}">
                <a16:creationId xmlns:a16="http://schemas.microsoft.com/office/drawing/2014/main" id="{CA82C110-2304-4BD0-A1A8-E8B8141F60CD}"/>
              </a:ext>
            </a:extLst>
          </p:cNvPr>
          <p:cNvGrpSpPr/>
          <p:nvPr userDrawn="1"/>
        </p:nvGrpSpPr>
        <p:grpSpPr>
          <a:xfrm rot="2377217" flipH="1">
            <a:off x="8136660" y="4577637"/>
            <a:ext cx="445892" cy="2775449"/>
            <a:chOff x="3228371" y="1912891"/>
            <a:chExt cx="981075" cy="4248150"/>
          </a:xfrm>
          <a:solidFill>
            <a:schemeClr val="accent2">
              <a:alpha val="74000"/>
            </a:schemeClr>
          </a:solidFill>
        </p:grpSpPr>
        <p:sp>
          <p:nvSpPr>
            <p:cNvPr id="38" name="Freeform: Shape 37">
              <a:extLst>
                <a:ext uri="{FF2B5EF4-FFF2-40B4-BE49-F238E27FC236}">
                  <a16:creationId xmlns:a16="http://schemas.microsoft.com/office/drawing/2014/main" id="{ACD23151-8D4C-4421-B6CD-020C2DF8592A}"/>
                </a:ext>
              </a:extLst>
            </p:cNvPr>
            <p:cNvSpPr/>
            <p:nvPr/>
          </p:nvSpPr>
          <p:spPr>
            <a:xfrm>
              <a:off x="3228371" y="5656216"/>
              <a:ext cx="466725" cy="504825"/>
            </a:xfrm>
            <a:custGeom>
              <a:avLst/>
              <a:gdLst>
                <a:gd name="connsiteX0" fmla="*/ 356711 w 466725"/>
                <a:gd name="connsiteY0" fmla="*/ 7144 h 504825"/>
                <a:gd name="connsiteX1" fmla="*/ 7144 w 466725"/>
                <a:gd name="connsiteY1" fmla="*/ 506254 h 504825"/>
                <a:gd name="connsiteX2" fmla="*/ 156686 w 466725"/>
                <a:gd name="connsiteY2" fmla="*/ 506254 h 504825"/>
                <a:gd name="connsiteX3" fmla="*/ 466249 w 466725"/>
                <a:gd name="connsiteY3" fmla="*/ 97631 h 504825"/>
                <a:gd name="connsiteX4" fmla="*/ 436721 w 466725"/>
                <a:gd name="connsiteY4" fmla="*/ 72866 h 504825"/>
                <a:gd name="connsiteX5" fmla="*/ 356711 w 466725"/>
                <a:gd name="connsiteY5"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04825">
                  <a:moveTo>
                    <a:pt x="356711" y="7144"/>
                  </a:moveTo>
                  <a:cubicBezTo>
                    <a:pt x="176689" y="160496"/>
                    <a:pt x="7144" y="320516"/>
                    <a:pt x="7144" y="506254"/>
                  </a:cubicBezTo>
                  <a:lnTo>
                    <a:pt x="156686" y="506254"/>
                  </a:lnTo>
                  <a:cubicBezTo>
                    <a:pt x="156686" y="372904"/>
                    <a:pt x="301466" y="238601"/>
                    <a:pt x="466249" y="97631"/>
                  </a:cubicBezTo>
                  <a:cubicBezTo>
                    <a:pt x="456724" y="89059"/>
                    <a:pt x="446246" y="81439"/>
                    <a:pt x="436721" y="72866"/>
                  </a:cubicBezTo>
                  <a:cubicBezTo>
                    <a:pt x="409099" y="50959"/>
                    <a:pt x="382429" y="29051"/>
                    <a:pt x="356711" y="7144"/>
                  </a:cubicBezTo>
                  <a:close/>
                </a:path>
              </a:pathLst>
            </a:custGeom>
            <a:grpFill/>
            <a:ln w="9525" cap="flat">
              <a:noFill/>
              <a:prstDash val="solid"/>
              <a:miter/>
            </a:ln>
          </p:spPr>
          <p:txBody>
            <a:bodyPr rtlCol="0" anchor="ctr"/>
            <a:lstStyle/>
            <a:p>
              <a:endParaRPr lang="en-US" sz="1350"/>
            </a:p>
          </p:txBody>
        </p:sp>
        <p:sp>
          <p:nvSpPr>
            <p:cNvPr id="39" name="Freeform: Shape 38">
              <a:extLst>
                <a:ext uri="{FF2B5EF4-FFF2-40B4-BE49-F238E27FC236}">
                  <a16:creationId xmlns:a16="http://schemas.microsoft.com/office/drawing/2014/main" id="{A2200F9E-63E5-4F6F-9509-13E64C4000FF}"/>
                </a:ext>
              </a:extLst>
            </p:cNvPr>
            <p:cNvSpPr/>
            <p:nvPr/>
          </p:nvSpPr>
          <p:spPr>
            <a:xfrm>
              <a:off x="3314064" y="1912891"/>
              <a:ext cx="409575" cy="552450"/>
            </a:xfrm>
            <a:custGeom>
              <a:avLst/>
              <a:gdLst>
                <a:gd name="connsiteX0" fmla="*/ 310071 w 409575"/>
                <a:gd name="connsiteY0" fmla="*/ 548164 h 552450"/>
                <a:gd name="connsiteX1" fmla="*/ 325311 w 409575"/>
                <a:gd name="connsiteY1" fmla="*/ 530066 h 552450"/>
                <a:gd name="connsiteX2" fmla="*/ 402464 w 409575"/>
                <a:gd name="connsiteY2" fmla="*/ 441484 h 552450"/>
                <a:gd name="connsiteX3" fmla="*/ 203391 w 409575"/>
                <a:gd name="connsiteY3" fmla="*/ 221456 h 552450"/>
                <a:gd name="connsiteX4" fmla="*/ 172911 w 409575"/>
                <a:gd name="connsiteY4" fmla="*/ 7144 h 552450"/>
                <a:gd name="connsiteX5" fmla="*/ 7176 w 409575"/>
                <a:gd name="connsiteY5" fmla="*/ 7144 h 552450"/>
                <a:gd name="connsiteX6" fmla="*/ 79566 w 409575"/>
                <a:gd name="connsiteY6" fmla="*/ 294799 h 552450"/>
                <a:gd name="connsiteX7" fmla="*/ 310071 w 409575"/>
                <a:gd name="connsiteY7" fmla="*/ 54816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552450">
                  <a:moveTo>
                    <a:pt x="310071" y="548164"/>
                  </a:moveTo>
                  <a:cubicBezTo>
                    <a:pt x="314834" y="542449"/>
                    <a:pt x="320549" y="535781"/>
                    <a:pt x="325311" y="530066"/>
                  </a:cubicBezTo>
                  <a:cubicBezTo>
                    <a:pt x="351029" y="500539"/>
                    <a:pt x="376746" y="471011"/>
                    <a:pt x="402464" y="441484"/>
                  </a:cubicBezTo>
                  <a:cubicBezTo>
                    <a:pt x="329121" y="370046"/>
                    <a:pt x="240539" y="306229"/>
                    <a:pt x="203391" y="221456"/>
                  </a:cubicBezTo>
                  <a:cubicBezTo>
                    <a:pt x="172911" y="151924"/>
                    <a:pt x="165291" y="79534"/>
                    <a:pt x="172911" y="7144"/>
                  </a:cubicBezTo>
                  <a:lnTo>
                    <a:pt x="7176" y="7144"/>
                  </a:lnTo>
                  <a:cubicBezTo>
                    <a:pt x="6224" y="98584"/>
                    <a:pt x="26226" y="195739"/>
                    <a:pt x="79566" y="294799"/>
                  </a:cubicBezTo>
                  <a:cubicBezTo>
                    <a:pt x="131954" y="391954"/>
                    <a:pt x="227204" y="468154"/>
                    <a:pt x="310071" y="548164"/>
                  </a:cubicBezTo>
                  <a:close/>
                </a:path>
              </a:pathLst>
            </a:custGeom>
            <a:grpFill/>
            <a:ln w="9525" cap="flat">
              <a:noFill/>
              <a:prstDash val="solid"/>
              <a:miter/>
            </a:ln>
          </p:spPr>
          <p:txBody>
            <a:bodyPr rtlCol="0" anchor="ctr"/>
            <a:lstStyle/>
            <a:p>
              <a:endParaRPr lang="en-US" sz="1350"/>
            </a:p>
          </p:txBody>
        </p:sp>
        <p:sp>
          <p:nvSpPr>
            <p:cNvPr id="40" name="Freeform: Shape 39">
              <a:extLst>
                <a:ext uri="{FF2B5EF4-FFF2-40B4-BE49-F238E27FC236}">
                  <a16:creationId xmlns:a16="http://schemas.microsoft.com/office/drawing/2014/main" id="{1BE91227-4EAE-4734-A3BB-8AF88198C399}"/>
                </a:ext>
              </a:extLst>
            </p:cNvPr>
            <p:cNvSpPr/>
            <p:nvPr/>
          </p:nvSpPr>
          <p:spPr>
            <a:xfrm>
              <a:off x="3228371" y="1912891"/>
              <a:ext cx="981075" cy="4248150"/>
            </a:xfrm>
            <a:custGeom>
              <a:avLst/>
              <a:gdLst>
                <a:gd name="connsiteX0" fmla="*/ 621506 w 981075"/>
                <a:gd name="connsiteY0" fmla="*/ 3748564 h 4248150"/>
                <a:gd name="connsiteX1" fmla="*/ 610076 w 981075"/>
                <a:gd name="connsiteY1" fmla="*/ 3739039 h 4248150"/>
                <a:gd name="connsiteX2" fmla="*/ 598646 w 981075"/>
                <a:gd name="connsiteY2" fmla="*/ 3729514 h 4248150"/>
                <a:gd name="connsiteX3" fmla="*/ 559594 w 981075"/>
                <a:gd name="connsiteY3" fmla="*/ 3697129 h 4248150"/>
                <a:gd name="connsiteX4" fmla="*/ 489109 w 981075"/>
                <a:gd name="connsiteY4" fmla="*/ 3638074 h 4248150"/>
                <a:gd name="connsiteX5" fmla="*/ 477679 w 981075"/>
                <a:gd name="connsiteY5" fmla="*/ 3628549 h 4248150"/>
                <a:gd name="connsiteX6" fmla="*/ 466249 w 981075"/>
                <a:gd name="connsiteY6" fmla="*/ 3619024 h 4248150"/>
                <a:gd name="connsiteX7" fmla="*/ 313849 w 981075"/>
                <a:gd name="connsiteY7" fmla="*/ 3479959 h 4248150"/>
                <a:gd name="connsiteX8" fmla="*/ 658654 w 981075"/>
                <a:gd name="connsiteY8" fmla="*/ 3479959 h 4248150"/>
                <a:gd name="connsiteX9" fmla="*/ 512921 w 981075"/>
                <a:gd name="connsiteY9" fmla="*/ 3619024 h 4248150"/>
                <a:gd name="connsiteX10" fmla="*/ 582454 w 981075"/>
                <a:gd name="connsiteY10" fmla="*/ 3676174 h 4248150"/>
                <a:gd name="connsiteX11" fmla="*/ 622459 w 981075"/>
                <a:gd name="connsiteY11" fmla="*/ 3709511 h 4248150"/>
                <a:gd name="connsiteX12" fmla="*/ 950119 w 981075"/>
                <a:gd name="connsiteY12" fmla="*/ 3202781 h 4248150"/>
                <a:gd name="connsiteX13" fmla="*/ 625316 w 981075"/>
                <a:gd name="connsiteY13" fmla="*/ 2696051 h 4248150"/>
                <a:gd name="connsiteX14" fmla="*/ 531971 w 981075"/>
                <a:gd name="connsiteY14" fmla="*/ 2772251 h 4248150"/>
                <a:gd name="connsiteX15" fmla="*/ 514826 w 981075"/>
                <a:gd name="connsiteY15" fmla="*/ 2785586 h 4248150"/>
                <a:gd name="connsiteX16" fmla="*/ 668179 w 981075"/>
                <a:gd name="connsiteY16" fmla="*/ 2940844 h 4248150"/>
                <a:gd name="connsiteX17" fmla="*/ 288131 w 981075"/>
                <a:gd name="connsiteY17" fmla="*/ 2940844 h 4248150"/>
                <a:gd name="connsiteX18" fmla="*/ 466249 w 981075"/>
                <a:gd name="connsiteY18" fmla="*/ 2783681 h 4248150"/>
                <a:gd name="connsiteX19" fmla="*/ 477679 w 981075"/>
                <a:gd name="connsiteY19" fmla="*/ 2774156 h 4248150"/>
                <a:gd name="connsiteX20" fmla="*/ 490061 w 981075"/>
                <a:gd name="connsiteY20" fmla="*/ 2764631 h 4248150"/>
                <a:gd name="connsiteX21" fmla="*/ 508159 w 981075"/>
                <a:gd name="connsiteY21" fmla="*/ 2750344 h 4248150"/>
                <a:gd name="connsiteX22" fmla="*/ 601504 w 981075"/>
                <a:gd name="connsiteY22" fmla="*/ 2675096 h 4248150"/>
                <a:gd name="connsiteX23" fmla="*/ 612934 w 981075"/>
                <a:gd name="connsiteY23" fmla="*/ 2665571 h 4248150"/>
                <a:gd name="connsiteX24" fmla="*/ 624364 w 981075"/>
                <a:gd name="connsiteY24" fmla="*/ 2656046 h 4248150"/>
                <a:gd name="connsiteX25" fmla="*/ 914876 w 981075"/>
                <a:gd name="connsiteY25" fmla="*/ 2303621 h 4248150"/>
                <a:gd name="connsiteX26" fmla="*/ 913924 w 981075"/>
                <a:gd name="connsiteY26" fmla="*/ 2303621 h 4248150"/>
                <a:gd name="connsiteX27" fmla="*/ 947261 w 981075"/>
                <a:gd name="connsiteY27" fmla="*/ 2136934 h 4248150"/>
                <a:gd name="connsiteX28" fmla="*/ 926306 w 981075"/>
                <a:gd name="connsiteY28" fmla="*/ 1998821 h 4248150"/>
                <a:gd name="connsiteX29" fmla="*/ 927259 w 981075"/>
                <a:gd name="connsiteY29" fmla="*/ 1998821 h 4248150"/>
                <a:gd name="connsiteX30" fmla="*/ 669131 w 981075"/>
                <a:gd name="connsiteY30" fmla="*/ 1666399 h 4248150"/>
                <a:gd name="connsiteX31" fmla="*/ 657701 w 981075"/>
                <a:gd name="connsiteY31" fmla="*/ 1656874 h 4248150"/>
                <a:gd name="connsiteX32" fmla="*/ 646271 w 981075"/>
                <a:gd name="connsiteY32" fmla="*/ 1647349 h 4248150"/>
                <a:gd name="connsiteX33" fmla="*/ 583406 w 981075"/>
                <a:gd name="connsiteY33" fmla="*/ 1596866 h 4248150"/>
                <a:gd name="connsiteX34" fmla="*/ 534829 w 981075"/>
                <a:gd name="connsiteY34" fmla="*/ 1557814 h 4248150"/>
                <a:gd name="connsiteX35" fmla="*/ 523399 w 981075"/>
                <a:gd name="connsiteY35" fmla="*/ 1548289 h 4248150"/>
                <a:gd name="connsiteX36" fmla="*/ 511969 w 981075"/>
                <a:gd name="connsiteY36" fmla="*/ 1538764 h 4248150"/>
                <a:gd name="connsiteX37" fmla="*/ 356711 w 981075"/>
                <a:gd name="connsiteY37" fmla="*/ 1390174 h 4248150"/>
                <a:gd name="connsiteX38" fmla="*/ 708184 w 981075"/>
                <a:gd name="connsiteY38" fmla="*/ 1390174 h 4248150"/>
                <a:gd name="connsiteX39" fmla="*/ 558641 w 981075"/>
                <a:gd name="connsiteY39" fmla="*/ 1538764 h 4248150"/>
                <a:gd name="connsiteX40" fmla="*/ 605314 w 981075"/>
                <a:gd name="connsiteY40" fmla="*/ 1575911 h 4248150"/>
                <a:gd name="connsiteX41" fmla="*/ 670084 w 981075"/>
                <a:gd name="connsiteY41" fmla="*/ 1628299 h 4248150"/>
                <a:gd name="connsiteX42" fmla="*/ 962501 w 981075"/>
                <a:gd name="connsiteY42" fmla="*/ 1119664 h 4248150"/>
                <a:gd name="connsiteX43" fmla="*/ 636746 w 981075"/>
                <a:gd name="connsiteY43" fmla="*/ 585311 h 4248150"/>
                <a:gd name="connsiteX44" fmla="*/ 579596 w 981075"/>
                <a:gd name="connsiteY44" fmla="*/ 651034 h 4248150"/>
                <a:gd name="connsiteX45" fmla="*/ 543401 w 981075"/>
                <a:gd name="connsiteY45" fmla="*/ 691991 h 4248150"/>
                <a:gd name="connsiteX46" fmla="*/ 715804 w 981075"/>
                <a:gd name="connsiteY46" fmla="*/ 880586 h 4248150"/>
                <a:gd name="connsiteX47" fmla="*/ 350044 w 981075"/>
                <a:gd name="connsiteY47" fmla="*/ 880586 h 4248150"/>
                <a:gd name="connsiteX48" fmla="*/ 500539 w 981075"/>
                <a:gd name="connsiteY48" fmla="*/ 693896 h 4248150"/>
                <a:gd name="connsiteX49" fmla="*/ 510064 w 981075"/>
                <a:gd name="connsiteY49" fmla="*/ 682466 h 4248150"/>
                <a:gd name="connsiteX50" fmla="*/ 519589 w 981075"/>
                <a:gd name="connsiteY50" fmla="*/ 671036 h 4248150"/>
                <a:gd name="connsiteX51" fmla="*/ 552926 w 981075"/>
                <a:gd name="connsiteY51" fmla="*/ 633889 h 4248150"/>
                <a:gd name="connsiteX52" fmla="*/ 612934 w 981075"/>
                <a:gd name="connsiteY52" fmla="*/ 565309 h 4248150"/>
                <a:gd name="connsiteX53" fmla="*/ 622459 w 981075"/>
                <a:gd name="connsiteY53" fmla="*/ 553879 h 4248150"/>
                <a:gd name="connsiteX54" fmla="*/ 631984 w 981075"/>
                <a:gd name="connsiteY54" fmla="*/ 542449 h 4248150"/>
                <a:gd name="connsiteX55" fmla="*/ 823436 w 981075"/>
                <a:gd name="connsiteY55" fmla="*/ 295751 h 4248150"/>
                <a:gd name="connsiteX56" fmla="*/ 911066 w 981075"/>
                <a:gd name="connsiteY56" fmla="*/ 7144 h 4248150"/>
                <a:gd name="connsiteX57" fmla="*/ 769144 w 981075"/>
                <a:gd name="connsiteY57" fmla="*/ 7144 h 4248150"/>
                <a:gd name="connsiteX58" fmla="*/ 696754 w 981075"/>
                <a:gd name="connsiteY58" fmla="*/ 224314 h 4248150"/>
                <a:gd name="connsiteX59" fmla="*/ 531019 w 981075"/>
                <a:gd name="connsiteY59" fmla="*/ 439579 h 4248150"/>
                <a:gd name="connsiteX60" fmla="*/ 521494 w 981075"/>
                <a:gd name="connsiteY60" fmla="*/ 451009 h 4248150"/>
                <a:gd name="connsiteX61" fmla="*/ 511969 w 981075"/>
                <a:gd name="connsiteY61" fmla="*/ 462439 h 4248150"/>
                <a:gd name="connsiteX62" fmla="*/ 437674 w 981075"/>
                <a:gd name="connsiteY62" fmla="*/ 547211 h 4248150"/>
                <a:gd name="connsiteX63" fmla="*/ 418624 w 981075"/>
                <a:gd name="connsiteY63" fmla="*/ 568166 h 4248150"/>
                <a:gd name="connsiteX64" fmla="*/ 409099 w 981075"/>
                <a:gd name="connsiteY64" fmla="*/ 579596 h 4248150"/>
                <a:gd name="connsiteX65" fmla="*/ 399574 w 981075"/>
                <a:gd name="connsiteY65" fmla="*/ 591026 h 4248150"/>
                <a:gd name="connsiteX66" fmla="*/ 102394 w 981075"/>
                <a:gd name="connsiteY66" fmla="*/ 1115854 h 4248150"/>
                <a:gd name="connsiteX67" fmla="*/ 399574 w 981075"/>
                <a:gd name="connsiteY67" fmla="*/ 1623536 h 4248150"/>
                <a:gd name="connsiteX68" fmla="*/ 411004 w 981075"/>
                <a:gd name="connsiteY68" fmla="*/ 1633061 h 4248150"/>
                <a:gd name="connsiteX69" fmla="*/ 422434 w 981075"/>
                <a:gd name="connsiteY69" fmla="*/ 1642586 h 4248150"/>
                <a:gd name="connsiteX70" fmla="*/ 485299 w 981075"/>
                <a:gd name="connsiteY70" fmla="*/ 1693069 h 4248150"/>
                <a:gd name="connsiteX71" fmla="*/ 534829 w 981075"/>
                <a:gd name="connsiteY71" fmla="*/ 1733074 h 4248150"/>
                <a:gd name="connsiteX72" fmla="*/ 547211 w 981075"/>
                <a:gd name="connsiteY72" fmla="*/ 1742599 h 4248150"/>
                <a:gd name="connsiteX73" fmla="*/ 558641 w 981075"/>
                <a:gd name="connsiteY73" fmla="*/ 1752124 h 4248150"/>
                <a:gd name="connsiteX74" fmla="*/ 707231 w 981075"/>
                <a:gd name="connsiteY74" fmla="*/ 1894046 h 4248150"/>
                <a:gd name="connsiteX75" fmla="*/ 338614 w 981075"/>
                <a:gd name="connsiteY75" fmla="*/ 1894046 h 4248150"/>
                <a:gd name="connsiteX76" fmla="*/ 509111 w 981075"/>
                <a:gd name="connsiteY76" fmla="*/ 1751171 h 4248150"/>
                <a:gd name="connsiteX77" fmla="*/ 462439 w 981075"/>
                <a:gd name="connsiteY77" fmla="*/ 1714024 h 4248150"/>
                <a:gd name="connsiteX78" fmla="*/ 396716 w 981075"/>
                <a:gd name="connsiteY78" fmla="*/ 1660684 h 4248150"/>
                <a:gd name="connsiteX79" fmla="*/ 81439 w 981075"/>
                <a:gd name="connsiteY79" fmla="*/ 2095024 h 4248150"/>
                <a:gd name="connsiteX80" fmla="*/ 368141 w 981075"/>
                <a:gd name="connsiteY80" fmla="*/ 2641759 h 4248150"/>
                <a:gd name="connsiteX81" fmla="*/ 388144 w 981075"/>
                <a:gd name="connsiteY81" fmla="*/ 2625566 h 4248150"/>
                <a:gd name="connsiteX82" fmla="*/ 479584 w 981075"/>
                <a:gd name="connsiteY82" fmla="*/ 2552224 h 4248150"/>
                <a:gd name="connsiteX83" fmla="*/ 350996 w 981075"/>
                <a:gd name="connsiteY83" fmla="*/ 2404586 h 4248150"/>
                <a:gd name="connsiteX84" fmla="*/ 680561 w 981075"/>
                <a:gd name="connsiteY84" fmla="*/ 2404586 h 4248150"/>
                <a:gd name="connsiteX85" fmla="*/ 524351 w 981075"/>
                <a:gd name="connsiteY85" fmla="*/ 2554129 h 4248150"/>
                <a:gd name="connsiteX86" fmla="*/ 512921 w 981075"/>
                <a:gd name="connsiteY86" fmla="*/ 2563654 h 4248150"/>
                <a:gd name="connsiteX87" fmla="*/ 501491 w 981075"/>
                <a:gd name="connsiteY87" fmla="*/ 2573179 h 4248150"/>
                <a:gd name="connsiteX88" fmla="*/ 410051 w 981075"/>
                <a:gd name="connsiteY88" fmla="*/ 2646521 h 4248150"/>
                <a:gd name="connsiteX89" fmla="*/ 390049 w 981075"/>
                <a:gd name="connsiteY89" fmla="*/ 2662714 h 4248150"/>
                <a:gd name="connsiteX90" fmla="*/ 378619 w 981075"/>
                <a:gd name="connsiteY90" fmla="*/ 2672239 h 4248150"/>
                <a:gd name="connsiteX91" fmla="*/ 367189 w 981075"/>
                <a:gd name="connsiteY91" fmla="*/ 2681764 h 4248150"/>
                <a:gd name="connsiteX92" fmla="*/ 7144 w 981075"/>
                <a:gd name="connsiteY92" fmla="*/ 3192304 h 4248150"/>
                <a:gd name="connsiteX93" fmla="*/ 355759 w 981075"/>
                <a:gd name="connsiteY93" fmla="*/ 3710464 h 4248150"/>
                <a:gd name="connsiteX94" fmla="*/ 367189 w 981075"/>
                <a:gd name="connsiteY94" fmla="*/ 3719989 h 4248150"/>
                <a:gd name="connsiteX95" fmla="*/ 378619 w 981075"/>
                <a:gd name="connsiteY95" fmla="*/ 3729514 h 4248150"/>
                <a:gd name="connsiteX96" fmla="*/ 456724 w 981075"/>
                <a:gd name="connsiteY96" fmla="*/ 3794284 h 4248150"/>
                <a:gd name="connsiteX97" fmla="*/ 488156 w 981075"/>
                <a:gd name="connsiteY97" fmla="*/ 3820001 h 4248150"/>
                <a:gd name="connsiteX98" fmla="*/ 499586 w 981075"/>
                <a:gd name="connsiteY98" fmla="*/ 3829526 h 4248150"/>
                <a:gd name="connsiteX99" fmla="*/ 511016 w 981075"/>
                <a:gd name="connsiteY99" fmla="*/ 3839051 h 4248150"/>
                <a:gd name="connsiteX100" fmla="*/ 830104 w 981075"/>
                <a:gd name="connsiteY100" fmla="*/ 4247674 h 4248150"/>
                <a:gd name="connsiteX101" fmla="*/ 979646 w 981075"/>
                <a:gd name="connsiteY101" fmla="*/ 4247674 h 4248150"/>
                <a:gd name="connsiteX102" fmla="*/ 621506 w 981075"/>
                <a:gd name="connsiteY102" fmla="*/ 3748564 h 4248150"/>
                <a:gd name="connsiteX103" fmla="*/ 252889 w 981075"/>
                <a:gd name="connsiteY103" fmla="*/ 1080611 h 4248150"/>
                <a:gd name="connsiteX104" fmla="*/ 285274 w 981075"/>
                <a:gd name="connsiteY104" fmla="*/ 985361 h 4248150"/>
                <a:gd name="connsiteX105" fmla="*/ 307181 w 981075"/>
                <a:gd name="connsiteY105" fmla="*/ 944404 h 4248150"/>
                <a:gd name="connsiteX106" fmla="*/ 759619 w 981075"/>
                <a:gd name="connsiteY106" fmla="*/ 944404 h 4248150"/>
                <a:gd name="connsiteX107" fmla="*/ 780574 w 981075"/>
                <a:gd name="connsiteY107" fmla="*/ 985361 h 4248150"/>
                <a:gd name="connsiteX108" fmla="*/ 810101 w 981075"/>
                <a:gd name="connsiteY108" fmla="*/ 1080611 h 4248150"/>
                <a:gd name="connsiteX109" fmla="*/ 812006 w 981075"/>
                <a:gd name="connsiteY109" fmla="*/ 1099661 h 4248150"/>
                <a:gd name="connsiteX110" fmla="*/ 250031 w 981075"/>
                <a:gd name="connsiteY110" fmla="*/ 1099661 h 4248150"/>
                <a:gd name="connsiteX111" fmla="*/ 252889 w 981075"/>
                <a:gd name="connsiteY111" fmla="*/ 1080611 h 4248150"/>
                <a:gd name="connsiteX112" fmla="*/ 306229 w 981075"/>
                <a:gd name="connsiteY112" fmla="*/ 1319689 h 4248150"/>
                <a:gd name="connsiteX113" fmla="*/ 273844 w 981075"/>
                <a:gd name="connsiteY113" fmla="*/ 1253014 h 4248150"/>
                <a:gd name="connsiteX114" fmla="*/ 252889 w 981075"/>
                <a:gd name="connsiteY114" fmla="*/ 1167289 h 4248150"/>
                <a:gd name="connsiteX115" fmla="*/ 809149 w 981075"/>
                <a:gd name="connsiteY115" fmla="*/ 1167289 h 4248150"/>
                <a:gd name="connsiteX116" fmla="*/ 787241 w 981075"/>
                <a:gd name="connsiteY116" fmla="*/ 1253014 h 4248150"/>
                <a:gd name="connsiteX117" fmla="*/ 754856 w 981075"/>
                <a:gd name="connsiteY117" fmla="*/ 1319689 h 4248150"/>
                <a:gd name="connsiteX118" fmla="*/ 753904 w 981075"/>
                <a:gd name="connsiteY118" fmla="*/ 1321594 h 4248150"/>
                <a:gd name="connsiteX119" fmla="*/ 308134 w 981075"/>
                <a:gd name="connsiteY119" fmla="*/ 1321594 h 4248150"/>
                <a:gd name="connsiteX120" fmla="*/ 306229 w 981075"/>
                <a:gd name="connsiteY120" fmla="*/ 1319689 h 4248150"/>
                <a:gd name="connsiteX121" fmla="*/ 230981 w 981075"/>
                <a:gd name="connsiteY121" fmla="*/ 2097881 h 4248150"/>
                <a:gd name="connsiteX122" fmla="*/ 230981 w 981075"/>
                <a:gd name="connsiteY122" fmla="*/ 2097881 h 4248150"/>
                <a:gd name="connsiteX123" fmla="*/ 255746 w 981075"/>
                <a:gd name="connsiteY123" fmla="*/ 2002631 h 4248150"/>
                <a:gd name="connsiteX124" fmla="*/ 279559 w 981075"/>
                <a:gd name="connsiteY124" fmla="*/ 1963579 h 4248150"/>
                <a:gd name="connsiteX125" fmla="*/ 751999 w 981075"/>
                <a:gd name="connsiteY125" fmla="*/ 1963579 h 4248150"/>
                <a:gd name="connsiteX126" fmla="*/ 769144 w 981075"/>
                <a:gd name="connsiteY126" fmla="*/ 1997869 h 4248150"/>
                <a:gd name="connsiteX127" fmla="*/ 769144 w 981075"/>
                <a:gd name="connsiteY127" fmla="*/ 1997869 h 4248150"/>
                <a:gd name="connsiteX128" fmla="*/ 771049 w 981075"/>
                <a:gd name="connsiteY128" fmla="*/ 2002631 h 4248150"/>
                <a:gd name="connsiteX129" fmla="*/ 796766 w 981075"/>
                <a:gd name="connsiteY129" fmla="*/ 2097881 h 4248150"/>
                <a:gd name="connsiteX130" fmla="*/ 798671 w 981075"/>
                <a:gd name="connsiteY130" fmla="*/ 2118836 h 4248150"/>
                <a:gd name="connsiteX131" fmla="*/ 551974 w 981075"/>
                <a:gd name="connsiteY131" fmla="*/ 2118836 h 4248150"/>
                <a:gd name="connsiteX132" fmla="*/ 551021 w 981075"/>
                <a:gd name="connsiteY132" fmla="*/ 2118836 h 4248150"/>
                <a:gd name="connsiteX133" fmla="*/ 231934 w 981075"/>
                <a:gd name="connsiteY133" fmla="*/ 2118836 h 4248150"/>
                <a:gd name="connsiteX134" fmla="*/ 230981 w 981075"/>
                <a:gd name="connsiteY134" fmla="*/ 2097881 h 4248150"/>
                <a:gd name="connsiteX135" fmla="*/ 305276 w 981075"/>
                <a:gd name="connsiteY135" fmla="*/ 2340769 h 4248150"/>
                <a:gd name="connsiteX136" fmla="*/ 296704 w 981075"/>
                <a:gd name="connsiteY136" fmla="*/ 2327434 h 4248150"/>
                <a:gd name="connsiteX137" fmla="*/ 264319 w 981075"/>
                <a:gd name="connsiteY137" fmla="*/ 2260759 h 4248150"/>
                <a:gd name="connsiteX138" fmla="*/ 240506 w 981075"/>
                <a:gd name="connsiteY138" fmla="*/ 2186464 h 4248150"/>
                <a:gd name="connsiteX139" fmla="*/ 551021 w 981075"/>
                <a:gd name="connsiteY139" fmla="*/ 2186464 h 4248150"/>
                <a:gd name="connsiteX140" fmla="*/ 551974 w 981075"/>
                <a:gd name="connsiteY140" fmla="*/ 2186464 h 4248150"/>
                <a:gd name="connsiteX141" fmla="*/ 794861 w 981075"/>
                <a:gd name="connsiteY141" fmla="*/ 2186464 h 4248150"/>
                <a:gd name="connsiteX142" fmla="*/ 773906 w 981075"/>
                <a:gd name="connsiteY142" fmla="*/ 2260759 h 4248150"/>
                <a:gd name="connsiteX143" fmla="*/ 753904 w 981075"/>
                <a:gd name="connsiteY143" fmla="*/ 2303621 h 4248150"/>
                <a:gd name="connsiteX144" fmla="*/ 754856 w 981075"/>
                <a:gd name="connsiteY144" fmla="*/ 2303621 h 4248150"/>
                <a:gd name="connsiteX145" fmla="*/ 740569 w 981075"/>
                <a:gd name="connsiteY145" fmla="*/ 2328386 h 4248150"/>
                <a:gd name="connsiteX146" fmla="*/ 731996 w 981075"/>
                <a:gd name="connsiteY146" fmla="*/ 2341721 h 4248150"/>
                <a:gd name="connsiteX147" fmla="*/ 305276 w 981075"/>
                <a:gd name="connsiteY147" fmla="*/ 2341721 h 4248150"/>
                <a:gd name="connsiteX148" fmla="*/ 158591 w 981075"/>
                <a:gd name="connsiteY148" fmla="*/ 3162776 h 4248150"/>
                <a:gd name="connsiteX149" fmla="*/ 190976 w 981075"/>
                <a:gd name="connsiteY149" fmla="*/ 3067526 h 4248150"/>
                <a:gd name="connsiteX150" fmla="*/ 227171 w 981075"/>
                <a:gd name="connsiteY150" fmla="*/ 3011329 h 4248150"/>
                <a:gd name="connsiteX151" fmla="*/ 723424 w 981075"/>
                <a:gd name="connsiteY151" fmla="*/ 3011329 h 4248150"/>
                <a:gd name="connsiteX152" fmla="*/ 759619 w 981075"/>
                <a:gd name="connsiteY152" fmla="*/ 3067526 h 4248150"/>
                <a:gd name="connsiteX153" fmla="*/ 795814 w 981075"/>
                <a:gd name="connsiteY153" fmla="*/ 3162776 h 4248150"/>
                <a:gd name="connsiteX154" fmla="*/ 797719 w 981075"/>
                <a:gd name="connsiteY154" fmla="*/ 3174206 h 4248150"/>
                <a:gd name="connsiteX155" fmla="*/ 157639 w 981075"/>
                <a:gd name="connsiteY155" fmla="*/ 3174206 h 4248150"/>
                <a:gd name="connsiteX156" fmla="*/ 158591 w 981075"/>
                <a:gd name="connsiteY156" fmla="*/ 3162776 h 4248150"/>
                <a:gd name="connsiteX157" fmla="*/ 236696 w 981075"/>
                <a:gd name="connsiteY157" fmla="*/ 3391376 h 4248150"/>
                <a:gd name="connsiteX158" fmla="*/ 193834 w 981075"/>
                <a:gd name="connsiteY158" fmla="*/ 3324701 h 4248150"/>
                <a:gd name="connsiteX159" fmla="*/ 163354 w 981075"/>
                <a:gd name="connsiteY159" fmla="*/ 3244691 h 4248150"/>
                <a:gd name="connsiteX160" fmla="*/ 796766 w 981075"/>
                <a:gd name="connsiteY160" fmla="*/ 3244691 h 4248150"/>
                <a:gd name="connsiteX161" fmla="*/ 770096 w 981075"/>
                <a:gd name="connsiteY161" fmla="*/ 3324701 h 4248150"/>
                <a:gd name="connsiteX162" fmla="*/ 730091 w 981075"/>
                <a:gd name="connsiteY162" fmla="*/ 3391376 h 4248150"/>
                <a:gd name="connsiteX163" fmla="*/ 717709 w 981075"/>
                <a:gd name="connsiteY163" fmla="*/ 3408521 h 4248150"/>
                <a:gd name="connsiteX164" fmla="*/ 250984 w 981075"/>
                <a:gd name="connsiteY164" fmla="*/ 3408521 h 4248150"/>
                <a:gd name="connsiteX165" fmla="*/ 236696 w 981075"/>
                <a:gd name="connsiteY165" fmla="*/ 3391376 h 424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81075" h="4248150">
                  <a:moveTo>
                    <a:pt x="621506" y="3748564"/>
                  </a:moveTo>
                  <a:cubicBezTo>
                    <a:pt x="617696" y="3745706"/>
                    <a:pt x="613886" y="3741896"/>
                    <a:pt x="610076" y="3739039"/>
                  </a:cubicBezTo>
                  <a:cubicBezTo>
                    <a:pt x="606266" y="3736181"/>
                    <a:pt x="602456" y="3732371"/>
                    <a:pt x="598646" y="3729514"/>
                  </a:cubicBezTo>
                  <a:cubicBezTo>
                    <a:pt x="585311" y="3719036"/>
                    <a:pt x="572929" y="3707606"/>
                    <a:pt x="559594" y="3697129"/>
                  </a:cubicBezTo>
                  <a:cubicBezTo>
                    <a:pt x="535781" y="3678079"/>
                    <a:pt x="511969" y="3658076"/>
                    <a:pt x="489109" y="3638074"/>
                  </a:cubicBezTo>
                  <a:cubicBezTo>
                    <a:pt x="485299" y="3635216"/>
                    <a:pt x="481489" y="3631406"/>
                    <a:pt x="477679" y="3628549"/>
                  </a:cubicBezTo>
                  <a:cubicBezTo>
                    <a:pt x="473869" y="3625691"/>
                    <a:pt x="470059" y="3621881"/>
                    <a:pt x="466249" y="3619024"/>
                  </a:cubicBezTo>
                  <a:cubicBezTo>
                    <a:pt x="411956" y="3573304"/>
                    <a:pt x="359569" y="3526631"/>
                    <a:pt x="313849" y="3479959"/>
                  </a:cubicBezTo>
                  <a:lnTo>
                    <a:pt x="658654" y="3479959"/>
                  </a:lnTo>
                  <a:cubicBezTo>
                    <a:pt x="614839" y="3526631"/>
                    <a:pt x="565309" y="3573304"/>
                    <a:pt x="512921" y="3619024"/>
                  </a:cubicBezTo>
                  <a:cubicBezTo>
                    <a:pt x="535781" y="3638074"/>
                    <a:pt x="559594" y="3657124"/>
                    <a:pt x="582454" y="3676174"/>
                  </a:cubicBezTo>
                  <a:cubicBezTo>
                    <a:pt x="595789" y="3687604"/>
                    <a:pt x="609124" y="3698081"/>
                    <a:pt x="622459" y="3709511"/>
                  </a:cubicBezTo>
                  <a:cubicBezTo>
                    <a:pt x="796766" y="3557111"/>
                    <a:pt x="950119" y="3395186"/>
                    <a:pt x="950119" y="3202781"/>
                  </a:cubicBezTo>
                  <a:cubicBezTo>
                    <a:pt x="950119" y="3012281"/>
                    <a:pt x="794861" y="2857976"/>
                    <a:pt x="625316" y="2696051"/>
                  </a:cubicBezTo>
                  <a:cubicBezTo>
                    <a:pt x="593884" y="2721769"/>
                    <a:pt x="562451" y="2747486"/>
                    <a:pt x="531971" y="2772251"/>
                  </a:cubicBezTo>
                  <a:cubicBezTo>
                    <a:pt x="526256" y="2777014"/>
                    <a:pt x="520541" y="2781776"/>
                    <a:pt x="514826" y="2785586"/>
                  </a:cubicBezTo>
                  <a:cubicBezTo>
                    <a:pt x="570071" y="2837974"/>
                    <a:pt x="623411" y="2889409"/>
                    <a:pt x="668179" y="2940844"/>
                  </a:cubicBezTo>
                  <a:lnTo>
                    <a:pt x="288131" y="2940844"/>
                  </a:lnTo>
                  <a:cubicBezTo>
                    <a:pt x="339566" y="2888456"/>
                    <a:pt x="401479" y="2837021"/>
                    <a:pt x="466249" y="2783681"/>
                  </a:cubicBezTo>
                  <a:cubicBezTo>
                    <a:pt x="470059" y="2780824"/>
                    <a:pt x="473869" y="2777014"/>
                    <a:pt x="477679" y="2774156"/>
                  </a:cubicBezTo>
                  <a:cubicBezTo>
                    <a:pt x="481489" y="2771299"/>
                    <a:pt x="485299" y="2767489"/>
                    <a:pt x="490061" y="2764631"/>
                  </a:cubicBezTo>
                  <a:cubicBezTo>
                    <a:pt x="495776" y="2759869"/>
                    <a:pt x="501491" y="2755106"/>
                    <a:pt x="508159" y="2750344"/>
                  </a:cubicBezTo>
                  <a:cubicBezTo>
                    <a:pt x="538639" y="2725579"/>
                    <a:pt x="570071" y="2700814"/>
                    <a:pt x="601504" y="2675096"/>
                  </a:cubicBezTo>
                  <a:cubicBezTo>
                    <a:pt x="605314" y="2672239"/>
                    <a:pt x="609124" y="2668429"/>
                    <a:pt x="612934" y="2665571"/>
                  </a:cubicBezTo>
                  <a:cubicBezTo>
                    <a:pt x="616744" y="2662714"/>
                    <a:pt x="620554" y="2658904"/>
                    <a:pt x="624364" y="2656046"/>
                  </a:cubicBezTo>
                  <a:cubicBezTo>
                    <a:pt x="746284" y="2553176"/>
                    <a:pt x="860584" y="2438876"/>
                    <a:pt x="914876" y="2303621"/>
                  </a:cubicBezTo>
                  <a:lnTo>
                    <a:pt x="913924" y="2303621"/>
                  </a:lnTo>
                  <a:cubicBezTo>
                    <a:pt x="934879" y="2251234"/>
                    <a:pt x="947261" y="2195989"/>
                    <a:pt x="947261" y="2136934"/>
                  </a:cubicBezTo>
                  <a:cubicBezTo>
                    <a:pt x="947261" y="2087404"/>
                    <a:pt x="939641" y="2041684"/>
                    <a:pt x="926306" y="1998821"/>
                  </a:cubicBezTo>
                  <a:lnTo>
                    <a:pt x="927259" y="1998821"/>
                  </a:lnTo>
                  <a:cubicBezTo>
                    <a:pt x="884396" y="1863566"/>
                    <a:pt x="781526" y="1760696"/>
                    <a:pt x="669131" y="1666399"/>
                  </a:cubicBezTo>
                  <a:cubicBezTo>
                    <a:pt x="665321" y="1663541"/>
                    <a:pt x="661511" y="1659731"/>
                    <a:pt x="657701" y="1656874"/>
                  </a:cubicBezTo>
                  <a:cubicBezTo>
                    <a:pt x="653891" y="1654016"/>
                    <a:pt x="650081" y="1650206"/>
                    <a:pt x="646271" y="1647349"/>
                  </a:cubicBezTo>
                  <a:cubicBezTo>
                    <a:pt x="625316" y="1630204"/>
                    <a:pt x="604361" y="1614011"/>
                    <a:pt x="583406" y="1596866"/>
                  </a:cubicBezTo>
                  <a:cubicBezTo>
                    <a:pt x="567214" y="1583531"/>
                    <a:pt x="551021" y="1570196"/>
                    <a:pt x="534829" y="1557814"/>
                  </a:cubicBezTo>
                  <a:cubicBezTo>
                    <a:pt x="531019" y="1554956"/>
                    <a:pt x="527209" y="1551146"/>
                    <a:pt x="523399" y="1548289"/>
                  </a:cubicBezTo>
                  <a:cubicBezTo>
                    <a:pt x="519589" y="1545431"/>
                    <a:pt x="515779" y="1541621"/>
                    <a:pt x="511969" y="1538764"/>
                  </a:cubicBezTo>
                  <a:cubicBezTo>
                    <a:pt x="454819" y="1491139"/>
                    <a:pt x="400526" y="1442561"/>
                    <a:pt x="356711" y="1390174"/>
                  </a:cubicBezTo>
                  <a:lnTo>
                    <a:pt x="708184" y="1390174"/>
                  </a:lnTo>
                  <a:cubicBezTo>
                    <a:pt x="666274" y="1442561"/>
                    <a:pt x="613886" y="1492091"/>
                    <a:pt x="558641" y="1538764"/>
                  </a:cubicBezTo>
                  <a:cubicBezTo>
                    <a:pt x="573881" y="1551146"/>
                    <a:pt x="590074" y="1563529"/>
                    <a:pt x="605314" y="1575911"/>
                  </a:cubicBezTo>
                  <a:cubicBezTo>
                    <a:pt x="627221" y="1593056"/>
                    <a:pt x="648176" y="1610201"/>
                    <a:pt x="670084" y="1628299"/>
                  </a:cubicBezTo>
                  <a:cubicBezTo>
                    <a:pt x="826294" y="1495901"/>
                    <a:pt x="962501" y="1339691"/>
                    <a:pt x="962501" y="1119664"/>
                  </a:cubicBezTo>
                  <a:cubicBezTo>
                    <a:pt x="962501" y="919639"/>
                    <a:pt x="811054" y="753904"/>
                    <a:pt x="636746" y="585311"/>
                  </a:cubicBezTo>
                  <a:cubicBezTo>
                    <a:pt x="617696" y="607219"/>
                    <a:pt x="598646" y="629126"/>
                    <a:pt x="579596" y="651034"/>
                  </a:cubicBezTo>
                  <a:cubicBezTo>
                    <a:pt x="567214" y="664369"/>
                    <a:pt x="555784" y="678656"/>
                    <a:pt x="543401" y="691991"/>
                  </a:cubicBezTo>
                  <a:cubicBezTo>
                    <a:pt x="608171" y="755809"/>
                    <a:pt x="668179" y="817721"/>
                    <a:pt x="715804" y="880586"/>
                  </a:cubicBezTo>
                  <a:lnTo>
                    <a:pt x="350044" y="880586"/>
                  </a:lnTo>
                  <a:cubicBezTo>
                    <a:pt x="392906" y="820579"/>
                    <a:pt x="444341" y="757714"/>
                    <a:pt x="500539" y="693896"/>
                  </a:cubicBezTo>
                  <a:cubicBezTo>
                    <a:pt x="503396" y="690086"/>
                    <a:pt x="507206" y="686276"/>
                    <a:pt x="510064" y="682466"/>
                  </a:cubicBezTo>
                  <a:cubicBezTo>
                    <a:pt x="512921" y="678656"/>
                    <a:pt x="516731" y="674846"/>
                    <a:pt x="519589" y="671036"/>
                  </a:cubicBezTo>
                  <a:cubicBezTo>
                    <a:pt x="530066" y="658654"/>
                    <a:pt x="541496" y="646271"/>
                    <a:pt x="552926" y="633889"/>
                  </a:cubicBezTo>
                  <a:cubicBezTo>
                    <a:pt x="572929" y="611029"/>
                    <a:pt x="592931" y="588169"/>
                    <a:pt x="612934" y="565309"/>
                  </a:cubicBezTo>
                  <a:cubicBezTo>
                    <a:pt x="615791" y="561499"/>
                    <a:pt x="619601" y="557689"/>
                    <a:pt x="622459" y="553879"/>
                  </a:cubicBezTo>
                  <a:cubicBezTo>
                    <a:pt x="625316" y="550069"/>
                    <a:pt x="629126" y="546259"/>
                    <a:pt x="631984" y="542449"/>
                  </a:cubicBezTo>
                  <a:cubicBezTo>
                    <a:pt x="700564" y="463391"/>
                    <a:pt x="773906" y="384334"/>
                    <a:pt x="823436" y="295751"/>
                  </a:cubicBezTo>
                  <a:cubicBezTo>
                    <a:pt x="879634" y="191929"/>
                    <a:pt x="905351" y="96679"/>
                    <a:pt x="911066" y="7144"/>
                  </a:cubicBezTo>
                  <a:lnTo>
                    <a:pt x="769144" y="7144"/>
                  </a:lnTo>
                  <a:cubicBezTo>
                    <a:pt x="762476" y="83344"/>
                    <a:pt x="738664" y="159544"/>
                    <a:pt x="696754" y="224314"/>
                  </a:cubicBezTo>
                  <a:cubicBezTo>
                    <a:pt x="649129" y="297656"/>
                    <a:pt x="591026" y="369094"/>
                    <a:pt x="531019" y="439579"/>
                  </a:cubicBezTo>
                  <a:cubicBezTo>
                    <a:pt x="528161" y="443389"/>
                    <a:pt x="524351" y="447199"/>
                    <a:pt x="521494" y="451009"/>
                  </a:cubicBezTo>
                  <a:cubicBezTo>
                    <a:pt x="518636" y="454819"/>
                    <a:pt x="514826" y="458629"/>
                    <a:pt x="511969" y="462439"/>
                  </a:cubicBezTo>
                  <a:cubicBezTo>
                    <a:pt x="487204" y="491014"/>
                    <a:pt x="462439" y="519589"/>
                    <a:pt x="437674" y="547211"/>
                  </a:cubicBezTo>
                  <a:cubicBezTo>
                    <a:pt x="431006" y="554831"/>
                    <a:pt x="425291" y="561499"/>
                    <a:pt x="418624" y="568166"/>
                  </a:cubicBezTo>
                  <a:cubicBezTo>
                    <a:pt x="414814" y="571976"/>
                    <a:pt x="411956" y="575786"/>
                    <a:pt x="409099" y="579596"/>
                  </a:cubicBezTo>
                  <a:cubicBezTo>
                    <a:pt x="405289" y="583406"/>
                    <a:pt x="402431" y="587216"/>
                    <a:pt x="399574" y="591026"/>
                  </a:cubicBezTo>
                  <a:cubicBezTo>
                    <a:pt x="242411" y="772001"/>
                    <a:pt x="102394" y="943451"/>
                    <a:pt x="102394" y="1115854"/>
                  </a:cubicBezTo>
                  <a:cubicBezTo>
                    <a:pt x="102394" y="1344454"/>
                    <a:pt x="247174" y="1495901"/>
                    <a:pt x="399574" y="1623536"/>
                  </a:cubicBezTo>
                  <a:cubicBezTo>
                    <a:pt x="403384" y="1626394"/>
                    <a:pt x="407194" y="1630204"/>
                    <a:pt x="411004" y="1633061"/>
                  </a:cubicBezTo>
                  <a:cubicBezTo>
                    <a:pt x="414814" y="1635919"/>
                    <a:pt x="418624" y="1639729"/>
                    <a:pt x="422434" y="1642586"/>
                  </a:cubicBezTo>
                  <a:cubicBezTo>
                    <a:pt x="443389" y="1659731"/>
                    <a:pt x="464344" y="1676876"/>
                    <a:pt x="485299" y="1693069"/>
                  </a:cubicBezTo>
                  <a:cubicBezTo>
                    <a:pt x="502444" y="1706404"/>
                    <a:pt x="518636" y="1719739"/>
                    <a:pt x="534829" y="1733074"/>
                  </a:cubicBezTo>
                  <a:cubicBezTo>
                    <a:pt x="538639" y="1735931"/>
                    <a:pt x="542449" y="1739741"/>
                    <a:pt x="547211" y="1742599"/>
                  </a:cubicBezTo>
                  <a:cubicBezTo>
                    <a:pt x="551021" y="1745456"/>
                    <a:pt x="554831" y="1749266"/>
                    <a:pt x="558641" y="1752124"/>
                  </a:cubicBezTo>
                  <a:cubicBezTo>
                    <a:pt x="614839" y="1798796"/>
                    <a:pt x="666274" y="1845469"/>
                    <a:pt x="707231" y="1894046"/>
                  </a:cubicBezTo>
                  <a:lnTo>
                    <a:pt x="338614" y="1894046"/>
                  </a:lnTo>
                  <a:cubicBezTo>
                    <a:pt x="386239" y="1847374"/>
                    <a:pt x="445294" y="1800701"/>
                    <a:pt x="509111" y="1751171"/>
                  </a:cubicBezTo>
                  <a:cubicBezTo>
                    <a:pt x="493871" y="1738789"/>
                    <a:pt x="478631" y="1726406"/>
                    <a:pt x="462439" y="1714024"/>
                  </a:cubicBezTo>
                  <a:cubicBezTo>
                    <a:pt x="440531" y="1696879"/>
                    <a:pt x="418624" y="1678781"/>
                    <a:pt x="396716" y="1660684"/>
                  </a:cubicBezTo>
                  <a:cubicBezTo>
                    <a:pt x="230029" y="1790224"/>
                    <a:pt x="81439" y="1915954"/>
                    <a:pt x="81439" y="2095024"/>
                  </a:cubicBezTo>
                  <a:cubicBezTo>
                    <a:pt x="81439" y="2312194"/>
                    <a:pt x="216694" y="2487454"/>
                    <a:pt x="368141" y="2641759"/>
                  </a:cubicBezTo>
                  <a:cubicBezTo>
                    <a:pt x="374809" y="2636044"/>
                    <a:pt x="381476" y="2631281"/>
                    <a:pt x="388144" y="2625566"/>
                  </a:cubicBezTo>
                  <a:cubicBezTo>
                    <a:pt x="418624" y="2600801"/>
                    <a:pt x="449104" y="2576989"/>
                    <a:pt x="479584" y="2552224"/>
                  </a:cubicBezTo>
                  <a:cubicBezTo>
                    <a:pt x="432911" y="2504599"/>
                    <a:pt x="388144" y="2455069"/>
                    <a:pt x="350996" y="2404586"/>
                  </a:cubicBezTo>
                  <a:lnTo>
                    <a:pt x="680561" y="2404586"/>
                  </a:lnTo>
                  <a:cubicBezTo>
                    <a:pt x="635794" y="2456021"/>
                    <a:pt x="581501" y="2505551"/>
                    <a:pt x="524351" y="2554129"/>
                  </a:cubicBezTo>
                  <a:cubicBezTo>
                    <a:pt x="520541" y="2556986"/>
                    <a:pt x="516731" y="2560796"/>
                    <a:pt x="512921" y="2563654"/>
                  </a:cubicBezTo>
                  <a:cubicBezTo>
                    <a:pt x="509111" y="2566511"/>
                    <a:pt x="505301" y="2570321"/>
                    <a:pt x="501491" y="2573179"/>
                  </a:cubicBezTo>
                  <a:cubicBezTo>
                    <a:pt x="471964" y="2597944"/>
                    <a:pt x="440531" y="2622709"/>
                    <a:pt x="410051" y="2646521"/>
                  </a:cubicBezTo>
                  <a:cubicBezTo>
                    <a:pt x="403384" y="2652236"/>
                    <a:pt x="396716" y="2656999"/>
                    <a:pt x="390049" y="2662714"/>
                  </a:cubicBezTo>
                  <a:cubicBezTo>
                    <a:pt x="386239" y="2665571"/>
                    <a:pt x="382429" y="2669381"/>
                    <a:pt x="378619" y="2672239"/>
                  </a:cubicBezTo>
                  <a:cubicBezTo>
                    <a:pt x="374809" y="2675096"/>
                    <a:pt x="370999" y="2678906"/>
                    <a:pt x="367189" y="2681764"/>
                  </a:cubicBezTo>
                  <a:cubicBezTo>
                    <a:pt x="182404" y="2832259"/>
                    <a:pt x="7144" y="2988469"/>
                    <a:pt x="7144" y="3192304"/>
                  </a:cubicBezTo>
                  <a:cubicBezTo>
                    <a:pt x="7144" y="3388519"/>
                    <a:pt x="170974" y="3553301"/>
                    <a:pt x="355759" y="3710464"/>
                  </a:cubicBezTo>
                  <a:cubicBezTo>
                    <a:pt x="359569" y="3713321"/>
                    <a:pt x="363379" y="3717131"/>
                    <a:pt x="367189" y="3719989"/>
                  </a:cubicBezTo>
                  <a:cubicBezTo>
                    <a:pt x="370999" y="3722846"/>
                    <a:pt x="374809" y="3726656"/>
                    <a:pt x="378619" y="3729514"/>
                  </a:cubicBezTo>
                  <a:cubicBezTo>
                    <a:pt x="404336" y="3751421"/>
                    <a:pt x="431006" y="3773329"/>
                    <a:pt x="456724" y="3794284"/>
                  </a:cubicBezTo>
                  <a:cubicBezTo>
                    <a:pt x="467201" y="3802856"/>
                    <a:pt x="477679" y="3811429"/>
                    <a:pt x="488156" y="3820001"/>
                  </a:cubicBezTo>
                  <a:cubicBezTo>
                    <a:pt x="491966" y="3822859"/>
                    <a:pt x="495776" y="3826669"/>
                    <a:pt x="499586" y="3829526"/>
                  </a:cubicBezTo>
                  <a:cubicBezTo>
                    <a:pt x="503396" y="3832384"/>
                    <a:pt x="507206" y="3836194"/>
                    <a:pt x="511016" y="3839051"/>
                  </a:cubicBezTo>
                  <a:cubicBezTo>
                    <a:pt x="675799" y="3976211"/>
                    <a:pt x="830104" y="4116229"/>
                    <a:pt x="830104" y="4247674"/>
                  </a:cubicBezTo>
                  <a:lnTo>
                    <a:pt x="979646" y="4247674"/>
                  </a:lnTo>
                  <a:cubicBezTo>
                    <a:pt x="980599" y="4064794"/>
                    <a:pt x="807244" y="3903821"/>
                    <a:pt x="621506" y="3748564"/>
                  </a:cubicBezTo>
                  <a:close/>
                  <a:moveTo>
                    <a:pt x="252889" y="1080611"/>
                  </a:moveTo>
                  <a:cubicBezTo>
                    <a:pt x="257651" y="1050131"/>
                    <a:pt x="269081" y="1017746"/>
                    <a:pt x="285274" y="985361"/>
                  </a:cubicBezTo>
                  <a:cubicBezTo>
                    <a:pt x="291941" y="972026"/>
                    <a:pt x="299561" y="958691"/>
                    <a:pt x="307181" y="944404"/>
                  </a:cubicBezTo>
                  <a:lnTo>
                    <a:pt x="759619" y="944404"/>
                  </a:lnTo>
                  <a:cubicBezTo>
                    <a:pt x="767239" y="957739"/>
                    <a:pt x="774859" y="971074"/>
                    <a:pt x="780574" y="985361"/>
                  </a:cubicBezTo>
                  <a:cubicBezTo>
                    <a:pt x="794861" y="1016794"/>
                    <a:pt x="805339" y="1049179"/>
                    <a:pt x="810101" y="1080611"/>
                  </a:cubicBezTo>
                  <a:cubicBezTo>
                    <a:pt x="811054" y="1087279"/>
                    <a:pt x="812006" y="1092994"/>
                    <a:pt x="812006" y="1099661"/>
                  </a:cubicBezTo>
                  <a:lnTo>
                    <a:pt x="250031" y="1099661"/>
                  </a:lnTo>
                  <a:cubicBezTo>
                    <a:pt x="250984" y="1093946"/>
                    <a:pt x="251936" y="1087279"/>
                    <a:pt x="252889" y="1080611"/>
                  </a:cubicBezTo>
                  <a:close/>
                  <a:moveTo>
                    <a:pt x="306229" y="1319689"/>
                  </a:moveTo>
                  <a:cubicBezTo>
                    <a:pt x="293846" y="1298734"/>
                    <a:pt x="282416" y="1275874"/>
                    <a:pt x="273844" y="1253014"/>
                  </a:cubicBezTo>
                  <a:cubicBezTo>
                    <a:pt x="263366" y="1225391"/>
                    <a:pt x="256699" y="1196816"/>
                    <a:pt x="252889" y="1167289"/>
                  </a:cubicBezTo>
                  <a:lnTo>
                    <a:pt x="809149" y="1167289"/>
                  </a:lnTo>
                  <a:cubicBezTo>
                    <a:pt x="805339" y="1196816"/>
                    <a:pt x="797719" y="1226344"/>
                    <a:pt x="787241" y="1253014"/>
                  </a:cubicBezTo>
                  <a:cubicBezTo>
                    <a:pt x="778669" y="1275874"/>
                    <a:pt x="767239" y="1298734"/>
                    <a:pt x="754856" y="1319689"/>
                  </a:cubicBezTo>
                  <a:cubicBezTo>
                    <a:pt x="754856" y="1320641"/>
                    <a:pt x="753904" y="1320641"/>
                    <a:pt x="753904" y="1321594"/>
                  </a:cubicBezTo>
                  <a:lnTo>
                    <a:pt x="308134" y="1321594"/>
                  </a:lnTo>
                  <a:cubicBezTo>
                    <a:pt x="307181" y="1320641"/>
                    <a:pt x="307181" y="1320641"/>
                    <a:pt x="306229" y="1319689"/>
                  </a:cubicBezTo>
                  <a:close/>
                  <a:moveTo>
                    <a:pt x="230981" y="2097881"/>
                  </a:moveTo>
                  <a:cubicBezTo>
                    <a:pt x="230981" y="2097881"/>
                    <a:pt x="230981" y="2097881"/>
                    <a:pt x="230981" y="2097881"/>
                  </a:cubicBezTo>
                  <a:cubicBezTo>
                    <a:pt x="230981" y="2064544"/>
                    <a:pt x="240506" y="2033111"/>
                    <a:pt x="255746" y="2002631"/>
                  </a:cubicBezTo>
                  <a:cubicBezTo>
                    <a:pt x="262414" y="1989296"/>
                    <a:pt x="270986" y="1976914"/>
                    <a:pt x="279559" y="1963579"/>
                  </a:cubicBezTo>
                  <a:lnTo>
                    <a:pt x="751999" y="1963579"/>
                  </a:lnTo>
                  <a:cubicBezTo>
                    <a:pt x="758666" y="1975009"/>
                    <a:pt x="764381" y="1986439"/>
                    <a:pt x="769144" y="1997869"/>
                  </a:cubicBezTo>
                  <a:lnTo>
                    <a:pt x="769144" y="1997869"/>
                  </a:lnTo>
                  <a:cubicBezTo>
                    <a:pt x="770096" y="1999774"/>
                    <a:pt x="771049" y="2000726"/>
                    <a:pt x="771049" y="2002631"/>
                  </a:cubicBezTo>
                  <a:cubicBezTo>
                    <a:pt x="784384" y="2032159"/>
                    <a:pt x="792956" y="2064544"/>
                    <a:pt x="796766" y="2097881"/>
                  </a:cubicBezTo>
                  <a:cubicBezTo>
                    <a:pt x="797719" y="2104549"/>
                    <a:pt x="797719" y="2111216"/>
                    <a:pt x="798671" y="2118836"/>
                  </a:cubicBezTo>
                  <a:lnTo>
                    <a:pt x="551974" y="2118836"/>
                  </a:lnTo>
                  <a:lnTo>
                    <a:pt x="551021" y="2118836"/>
                  </a:lnTo>
                  <a:lnTo>
                    <a:pt x="231934" y="2118836"/>
                  </a:lnTo>
                  <a:cubicBezTo>
                    <a:pt x="230981" y="2112169"/>
                    <a:pt x="230981" y="2104549"/>
                    <a:pt x="230981" y="2097881"/>
                  </a:cubicBezTo>
                  <a:close/>
                  <a:moveTo>
                    <a:pt x="305276" y="2340769"/>
                  </a:moveTo>
                  <a:cubicBezTo>
                    <a:pt x="302419" y="2336006"/>
                    <a:pt x="299561" y="2331244"/>
                    <a:pt x="296704" y="2327434"/>
                  </a:cubicBezTo>
                  <a:cubicBezTo>
                    <a:pt x="284321" y="2305526"/>
                    <a:pt x="272891" y="2283619"/>
                    <a:pt x="264319" y="2260759"/>
                  </a:cubicBezTo>
                  <a:cubicBezTo>
                    <a:pt x="254794" y="2235994"/>
                    <a:pt x="246221" y="2211229"/>
                    <a:pt x="240506" y="2186464"/>
                  </a:cubicBezTo>
                  <a:lnTo>
                    <a:pt x="551021" y="2186464"/>
                  </a:lnTo>
                  <a:lnTo>
                    <a:pt x="551974" y="2186464"/>
                  </a:lnTo>
                  <a:lnTo>
                    <a:pt x="794861" y="2186464"/>
                  </a:lnTo>
                  <a:cubicBezTo>
                    <a:pt x="791051" y="2212181"/>
                    <a:pt x="783431" y="2236946"/>
                    <a:pt x="773906" y="2260759"/>
                  </a:cubicBezTo>
                  <a:cubicBezTo>
                    <a:pt x="768191" y="2275046"/>
                    <a:pt x="761524" y="2289334"/>
                    <a:pt x="753904" y="2303621"/>
                  </a:cubicBezTo>
                  <a:lnTo>
                    <a:pt x="754856" y="2303621"/>
                  </a:lnTo>
                  <a:cubicBezTo>
                    <a:pt x="750094" y="2312194"/>
                    <a:pt x="745331" y="2319814"/>
                    <a:pt x="740569" y="2328386"/>
                  </a:cubicBezTo>
                  <a:cubicBezTo>
                    <a:pt x="737711" y="2333149"/>
                    <a:pt x="734854" y="2337911"/>
                    <a:pt x="731996" y="2341721"/>
                  </a:cubicBezTo>
                  <a:lnTo>
                    <a:pt x="305276" y="2341721"/>
                  </a:lnTo>
                  <a:close/>
                  <a:moveTo>
                    <a:pt x="158591" y="3162776"/>
                  </a:moveTo>
                  <a:cubicBezTo>
                    <a:pt x="163354" y="3130391"/>
                    <a:pt x="173831" y="3098006"/>
                    <a:pt x="190976" y="3067526"/>
                  </a:cubicBezTo>
                  <a:cubicBezTo>
                    <a:pt x="201454" y="3048476"/>
                    <a:pt x="213836" y="3029426"/>
                    <a:pt x="227171" y="3011329"/>
                  </a:cubicBezTo>
                  <a:lnTo>
                    <a:pt x="723424" y="3011329"/>
                  </a:lnTo>
                  <a:cubicBezTo>
                    <a:pt x="736759" y="3030379"/>
                    <a:pt x="749141" y="3048476"/>
                    <a:pt x="759619" y="3067526"/>
                  </a:cubicBezTo>
                  <a:cubicBezTo>
                    <a:pt x="776764" y="3098959"/>
                    <a:pt x="789146" y="3131344"/>
                    <a:pt x="795814" y="3162776"/>
                  </a:cubicBezTo>
                  <a:cubicBezTo>
                    <a:pt x="796766" y="3166586"/>
                    <a:pt x="796766" y="3170396"/>
                    <a:pt x="797719" y="3174206"/>
                  </a:cubicBezTo>
                  <a:lnTo>
                    <a:pt x="157639" y="3174206"/>
                  </a:lnTo>
                  <a:cubicBezTo>
                    <a:pt x="157639" y="3170396"/>
                    <a:pt x="157639" y="3166586"/>
                    <a:pt x="158591" y="3162776"/>
                  </a:cubicBezTo>
                  <a:close/>
                  <a:moveTo>
                    <a:pt x="236696" y="3391376"/>
                  </a:moveTo>
                  <a:cubicBezTo>
                    <a:pt x="220504" y="3369469"/>
                    <a:pt x="205264" y="3346609"/>
                    <a:pt x="193834" y="3324701"/>
                  </a:cubicBezTo>
                  <a:cubicBezTo>
                    <a:pt x="179546" y="3298031"/>
                    <a:pt x="169069" y="3271361"/>
                    <a:pt x="163354" y="3244691"/>
                  </a:cubicBezTo>
                  <a:lnTo>
                    <a:pt x="796766" y="3244691"/>
                  </a:lnTo>
                  <a:cubicBezTo>
                    <a:pt x="792004" y="3271361"/>
                    <a:pt x="782479" y="3298031"/>
                    <a:pt x="770096" y="3324701"/>
                  </a:cubicBezTo>
                  <a:cubicBezTo>
                    <a:pt x="759619" y="3347561"/>
                    <a:pt x="746284" y="3369469"/>
                    <a:pt x="730091" y="3391376"/>
                  </a:cubicBezTo>
                  <a:cubicBezTo>
                    <a:pt x="726281" y="3397091"/>
                    <a:pt x="721519" y="3402806"/>
                    <a:pt x="717709" y="3408521"/>
                  </a:cubicBezTo>
                  <a:lnTo>
                    <a:pt x="250984" y="3408521"/>
                  </a:lnTo>
                  <a:cubicBezTo>
                    <a:pt x="245269" y="3402806"/>
                    <a:pt x="240506" y="3397091"/>
                    <a:pt x="236696" y="3391376"/>
                  </a:cubicBezTo>
                  <a:close/>
                </a:path>
              </a:pathLst>
            </a:custGeom>
            <a:grpFill/>
            <a:ln w="9525" cap="flat">
              <a:noFill/>
              <a:prstDash val="solid"/>
              <a:miter/>
            </a:ln>
          </p:spPr>
          <p:txBody>
            <a:bodyPr rtlCol="0" anchor="ctr"/>
            <a:lstStyle/>
            <a:p>
              <a:endParaRPr lang="en-US" sz="1350" dirty="0"/>
            </a:p>
          </p:txBody>
        </p:sp>
      </p:grpSp>
      <p:grpSp>
        <p:nvGrpSpPr>
          <p:cNvPr id="614" name="Group 613">
            <a:extLst>
              <a:ext uri="{FF2B5EF4-FFF2-40B4-BE49-F238E27FC236}">
                <a16:creationId xmlns:a16="http://schemas.microsoft.com/office/drawing/2014/main" id="{D1C8C66F-565A-4DE8-BE26-BA5BC930DEEB}"/>
              </a:ext>
            </a:extLst>
          </p:cNvPr>
          <p:cNvGrpSpPr/>
          <p:nvPr userDrawn="1"/>
        </p:nvGrpSpPr>
        <p:grpSpPr>
          <a:xfrm>
            <a:off x="584505" y="590886"/>
            <a:ext cx="3263669" cy="5424615"/>
            <a:chOff x="11170" y="472600"/>
            <a:chExt cx="3398860" cy="6236782"/>
          </a:xfrm>
          <a:gradFill>
            <a:gsLst>
              <a:gs pos="93000">
                <a:schemeClr val="accent1">
                  <a:lumMod val="81000"/>
                </a:schemeClr>
              </a:gs>
              <a:gs pos="33000">
                <a:schemeClr val="accent1">
                  <a:lumMod val="90000"/>
                </a:schemeClr>
              </a:gs>
            </a:gsLst>
            <a:lin ang="10800000" scaled="1"/>
          </a:gradFill>
        </p:grpSpPr>
        <p:grpSp>
          <p:nvGrpSpPr>
            <p:cNvPr id="574" name="Group 573">
              <a:extLst>
                <a:ext uri="{FF2B5EF4-FFF2-40B4-BE49-F238E27FC236}">
                  <a16:creationId xmlns:a16="http://schemas.microsoft.com/office/drawing/2014/main" id="{B8882349-D833-4C0B-BD24-63BB8656D5D7}"/>
                </a:ext>
              </a:extLst>
            </p:cNvPr>
            <p:cNvGrpSpPr/>
            <p:nvPr userDrawn="1"/>
          </p:nvGrpSpPr>
          <p:grpSpPr>
            <a:xfrm rot="2885641">
              <a:off x="-30246" y="565979"/>
              <a:ext cx="1888205" cy="1701448"/>
              <a:chOff x="5884197" y="3445640"/>
              <a:chExt cx="1888205" cy="1701448"/>
            </a:xfrm>
            <a:grpFill/>
          </p:grpSpPr>
          <p:cxnSp>
            <p:nvCxnSpPr>
              <p:cNvPr id="575" name="Straight Connector 574">
                <a:extLst>
                  <a:ext uri="{FF2B5EF4-FFF2-40B4-BE49-F238E27FC236}">
                    <a16:creationId xmlns:a16="http://schemas.microsoft.com/office/drawing/2014/main" id="{B750D35F-5468-49EC-89C0-3A18A0B96339}"/>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74B75543-7638-48B6-842F-8DF0E43A1010}"/>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F695C379-7F4B-414F-83C3-0C5682AD47F9}"/>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385D1C1F-2002-4098-8B66-D7D0836D11A2}"/>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07D05259-DE62-457C-B709-858E9E3534B1}"/>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C99ED62-AF3C-4567-9F06-750F7EBBF3B8}"/>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81" name="Oval 580">
                <a:extLst>
                  <a:ext uri="{FF2B5EF4-FFF2-40B4-BE49-F238E27FC236}">
                    <a16:creationId xmlns:a16="http://schemas.microsoft.com/office/drawing/2014/main" id="{7633CBC9-77E8-4927-A270-46954C9DF437}"/>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2" name="Oval 581">
                <a:extLst>
                  <a:ext uri="{FF2B5EF4-FFF2-40B4-BE49-F238E27FC236}">
                    <a16:creationId xmlns:a16="http://schemas.microsoft.com/office/drawing/2014/main" id="{2D12ED10-6A25-4FDE-BF79-8716090CF7C7}"/>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3" name="Oval 582">
                <a:extLst>
                  <a:ext uri="{FF2B5EF4-FFF2-40B4-BE49-F238E27FC236}">
                    <a16:creationId xmlns:a16="http://schemas.microsoft.com/office/drawing/2014/main" id="{939F2FA9-DEC0-47FE-A2D7-9E9553DF9448}"/>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84" name="Group 583">
              <a:extLst>
                <a:ext uri="{FF2B5EF4-FFF2-40B4-BE49-F238E27FC236}">
                  <a16:creationId xmlns:a16="http://schemas.microsoft.com/office/drawing/2014/main" id="{94244470-0351-4D74-B98C-E2AA2D3759B0}"/>
                </a:ext>
              </a:extLst>
            </p:cNvPr>
            <p:cNvGrpSpPr/>
            <p:nvPr userDrawn="1"/>
          </p:nvGrpSpPr>
          <p:grpSpPr>
            <a:xfrm rot="2885641">
              <a:off x="149974" y="4914556"/>
              <a:ext cx="1888205" cy="1701448"/>
              <a:chOff x="5884197" y="3445640"/>
              <a:chExt cx="1888205" cy="1701448"/>
            </a:xfrm>
            <a:grpFill/>
          </p:grpSpPr>
          <p:cxnSp>
            <p:nvCxnSpPr>
              <p:cNvPr id="585" name="Straight Connector 584">
                <a:extLst>
                  <a:ext uri="{FF2B5EF4-FFF2-40B4-BE49-F238E27FC236}">
                    <a16:creationId xmlns:a16="http://schemas.microsoft.com/office/drawing/2014/main" id="{D2AA1FF5-FCB4-481E-98AC-5FF273AEFE12}"/>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0CB433A7-E912-4B57-8FBA-D6121A1EA786}"/>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4DC1AD19-9595-4F06-A1F2-F46477971103}"/>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8BCC94C4-14F9-4A56-BF56-F4F20D9ED22E}"/>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CD0001A4-1BD3-475C-B157-0F549086469A}"/>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B505CDD1-E67C-47A4-A5AA-58748285D124}"/>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91" name="Oval 590">
                <a:extLst>
                  <a:ext uri="{FF2B5EF4-FFF2-40B4-BE49-F238E27FC236}">
                    <a16:creationId xmlns:a16="http://schemas.microsoft.com/office/drawing/2014/main" id="{ECD0D724-4D6F-4C75-A1C1-856BB1890ACD}"/>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2" name="Oval 591">
                <a:extLst>
                  <a:ext uri="{FF2B5EF4-FFF2-40B4-BE49-F238E27FC236}">
                    <a16:creationId xmlns:a16="http://schemas.microsoft.com/office/drawing/2014/main" id="{5C99316B-C82C-42F0-AAC9-8F3B0DCEAE1F}"/>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3" name="Oval 592">
                <a:extLst>
                  <a:ext uri="{FF2B5EF4-FFF2-40B4-BE49-F238E27FC236}">
                    <a16:creationId xmlns:a16="http://schemas.microsoft.com/office/drawing/2014/main" id="{8EE43BA7-16D6-4A7C-9390-AADDDF6AD3AA}"/>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94" name="Group 593">
              <a:extLst>
                <a:ext uri="{FF2B5EF4-FFF2-40B4-BE49-F238E27FC236}">
                  <a16:creationId xmlns:a16="http://schemas.microsoft.com/office/drawing/2014/main" id="{3C6C8749-A045-4199-9990-E33448D3F751}"/>
                </a:ext>
              </a:extLst>
            </p:cNvPr>
            <p:cNvGrpSpPr/>
            <p:nvPr userDrawn="1"/>
          </p:nvGrpSpPr>
          <p:grpSpPr>
            <a:xfrm rot="21145992">
              <a:off x="11170" y="2947542"/>
              <a:ext cx="1888205" cy="1701448"/>
              <a:chOff x="5884197" y="3445640"/>
              <a:chExt cx="1888205" cy="1701448"/>
            </a:xfrm>
            <a:grpFill/>
          </p:grpSpPr>
          <p:cxnSp>
            <p:nvCxnSpPr>
              <p:cNvPr id="595" name="Straight Connector 594">
                <a:extLst>
                  <a:ext uri="{FF2B5EF4-FFF2-40B4-BE49-F238E27FC236}">
                    <a16:creationId xmlns:a16="http://schemas.microsoft.com/office/drawing/2014/main" id="{126B43C4-AA5C-466B-A4D7-E4947D23C6C8}"/>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EF8481FF-8960-4663-B19F-D9CDB52C403E}"/>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1EA5EAAD-7E92-4F27-A934-CA20462C0835}"/>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F1A68994-E636-4369-8632-C61BB42B8858}"/>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D4348280-285C-4042-944D-B7F1315FD5CA}"/>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2A7143A5-3F3D-42D3-990A-60C4FB011A6C}"/>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01" name="Oval 600">
                <a:extLst>
                  <a:ext uri="{FF2B5EF4-FFF2-40B4-BE49-F238E27FC236}">
                    <a16:creationId xmlns:a16="http://schemas.microsoft.com/office/drawing/2014/main" id="{FC667DF0-7462-4C4E-A1EB-6723D8DEA4DC}"/>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2" name="Oval 601">
                <a:extLst>
                  <a:ext uri="{FF2B5EF4-FFF2-40B4-BE49-F238E27FC236}">
                    <a16:creationId xmlns:a16="http://schemas.microsoft.com/office/drawing/2014/main" id="{A55BF341-694B-46AC-8138-ED60700A89AC}"/>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3" name="Oval 602">
                <a:extLst>
                  <a:ext uri="{FF2B5EF4-FFF2-40B4-BE49-F238E27FC236}">
                    <a16:creationId xmlns:a16="http://schemas.microsoft.com/office/drawing/2014/main" id="{0A062096-1FD1-449B-AC1F-449D34E3BFEF}"/>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04" name="Group 603">
              <a:extLst>
                <a:ext uri="{FF2B5EF4-FFF2-40B4-BE49-F238E27FC236}">
                  <a16:creationId xmlns:a16="http://schemas.microsoft.com/office/drawing/2014/main" id="{A1924915-B223-4B30-8B2E-9BC80787DCDB}"/>
                </a:ext>
              </a:extLst>
            </p:cNvPr>
            <p:cNvGrpSpPr/>
            <p:nvPr userDrawn="1"/>
          </p:nvGrpSpPr>
          <p:grpSpPr>
            <a:xfrm>
              <a:off x="1353578" y="2112857"/>
              <a:ext cx="1202555" cy="888358"/>
              <a:chOff x="3442589" y="5410039"/>
              <a:chExt cx="1202555" cy="888358"/>
            </a:xfrm>
            <a:grpFill/>
          </p:grpSpPr>
          <p:sp>
            <p:nvSpPr>
              <p:cNvPr id="605" name="Oval 604">
                <a:extLst>
                  <a:ext uri="{FF2B5EF4-FFF2-40B4-BE49-F238E27FC236}">
                    <a16:creationId xmlns:a16="http://schemas.microsoft.com/office/drawing/2014/main" id="{5A887C32-719E-4702-9A77-90D16F5F2CEA}"/>
                  </a:ext>
                </a:extLst>
              </p:cNvPr>
              <p:cNvSpPr/>
              <p:nvPr/>
            </p:nvSpPr>
            <p:spPr>
              <a:xfrm>
                <a:off x="4194644" y="5845659"/>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06" name="Straight Connector 605">
                <a:extLst>
                  <a:ext uri="{FF2B5EF4-FFF2-40B4-BE49-F238E27FC236}">
                    <a16:creationId xmlns:a16="http://schemas.microsoft.com/office/drawing/2014/main" id="{2ED762E0-AA9D-4F79-B80D-16CBD7606AF6}"/>
                  </a:ext>
                </a:extLst>
              </p:cNvPr>
              <p:cNvCxnSpPr>
                <a:cxnSpLocks/>
              </p:cNvCxnSpPr>
              <p:nvPr/>
            </p:nvCxnSpPr>
            <p:spPr>
              <a:xfrm>
                <a:off x="3442589" y="5639826"/>
                <a:ext cx="867151" cy="32026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C185762C-E4CF-45F2-84AF-C0829960ECBB}"/>
                  </a:ext>
                </a:extLst>
              </p:cNvPr>
              <p:cNvCxnSpPr>
                <a:cxnSpLocks/>
              </p:cNvCxnSpPr>
              <p:nvPr/>
            </p:nvCxnSpPr>
            <p:spPr>
              <a:xfrm>
                <a:off x="4309740" y="5960094"/>
                <a:ext cx="167702" cy="338303"/>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73A98454-8982-498C-9F59-0412661C0DC9}"/>
                  </a:ext>
                </a:extLst>
              </p:cNvPr>
              <p:cNvCxnSpPr>
                <a:cxnSpLocks/>
              </p:cNvCxnSpPr>
              <p:nvPr/>
            </p:nvCxnSpPr>
            <p:spPr>
              <a:xfrm flipV="1">
                <a:off x="4309740" y="5410039"/>
                <a:ext cx="335404" cy="550055"/>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609" name="Group 608">
              <a:extLst>
                <a:ext uri="{FF2B5EF4-FFF2-40B4-BE49-F238E27FC236}">
                  <a16:creationId xmlns:a16="http://schemas.microsoft.com/office/drawing/2014/main" id="{03E1A37F-B18B-4A1C-A237-8DCAAAD6E531}"/>
                </a:ext>
              </a:extLst>
            </p:cNvPr>
            <p:cNvGrpSpPr/>
            <p:nvPr userDrawn="1"/>
          </p:nvGrpSpPr>
          <p:grpSpPr>
            <a:xfrm rot="15049643">
              <a:off x="2364573" y="5496095"/>
              <a:ext cx="1202555" cy="888358"/>
              <a:chOff x="3442589" y="5410039"/>
              <a:chExt cx="1202555" cy="888358"/>
            </a:xfrm>
            <a:grpFill/>
          </p:grpSpPr>
          <p:sp>
            <p:nvSpPr>
              <p:cNvPr id="610" name="Oval 609">
                <a:extLst>
                  <a:ext uri="{FF2B5EF4-FFF2-40B4-BE49-F238E27FC236}">
                    <a16:creationId xmlns:a16="http://schemas.microsoft.com/office/drawing/2014/main" id="{DFDFEFCE-8802-46F8-B845-D8EDBCD53A5C}"/>
                  </a:ext>
                </a:extLst>
              </p:cNvPr>
              <p:cNvSpPr/>
              <p:nvPr/>
            </p:nvSpPr>
            <p:spPr>
              <a:xfrm>
                <a:off x="4194644" y="5845659"/>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11" name="Straight Connector 610">
                <a:extLst>
                  <a:ext uri="{FF2B5EF4-FFF2-40B4-BE49-F238E27FC236}">
                    <a16:creationId xmlns:a16="http://schemas.microsoft.com/office/drawing/2014/main" id="{D185E355-1F2D-44BE-B900-5F9F037EBF3D}"/>
                  </a:ext>
                </a:extLst>
              </p:cNvPr>
              <p:cNvCxnSpPr>
                <a:cxnSpLocks/>
              </p:cNvCxnSpPr>
              <p:nvPr/>
            </p:nvCxnSpPr>
            <p:spPr>
              <a:xfrm>
                <a:off x="3442589" y="5639826"/>
                <a:ext cx="867151" cy="32026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9D98C8B1-41B9-4874-942A-C66E906E8201}"/>
                  </a:ext>
                </a:extLst>
              </p:cNvPr>
              <p:cNvCxnSpPr>
                <a:cxnSpLocks/>
              </p:cNvCxnSpPr>
              <p:nvPr/>
            </p:nvCxnSpPr>
            <p:spPr>
              <a:xfrm>
                <a:off x="4309740" y="5960094"/>
                <a:ext cx="167702" cy="338303"/>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49EABE8B-C98C-49E2-9DD2-FBC3FAAFBB88}"/>
                  </a:ext>
                </a:extLst>
              </p:cNvPr>
              <p:cNvCxnSpPr>
                <a:cxnSpLocks/>
              </p:cNvCxnSpPr>
              <p:nvPr/>
            </p:nvCxnSpPr>
            <p:spPr>
              <a:xfrm flipV="1">
                <a:off x="4309740" y="5410039"/>
                <a:ext cx="335404" cy="550055"/>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8A54F7F6-653E-A445-ABD1-B3E2489FA13E}"/>
              </a:ext>
            </a:extLst>
          </p:cNvPr>
          <p:cNvGrpSpPr/>
          <p:nvPr userDrawn="1"/>
        </p:nvGrpSpPr>
        <p:grpSpPr>
          <a:xfrm>
            <a:off x="-65285" y="246992"/>
            <a:ext cx="8326976" cy="5878795"/>
            <a:chOff x="-26869" y="50804"/>
            <a:chExt cx="9147675" cy="6396402"/>
          </a:xfrm>
        </p:grpSpPr>
        <p:cxnSp>
          <p:nvCxnSpPr>
            <p:cNvPr id="51" name="Straight Connector 50">
              <a:extLst>
                <a:ext uri="{FF2B5EF4-FFF2-40B4-BE49-F238E27FC236}">
                  <a16:creationId xmlns:a16="http://schemas.microsoft.com/office/drawing/2014/main" id="{4506B17A-0D83-6B43-8187-E2B1EB5AB39C}"/>
                </a:ext>
              </a:extLst>
            </p:cNvPr>
            <p:cNvCxnSpPr>
              <a:cxnSpLocks/>
            </p:cNvCxnSpPr>
            <p:nvPr/>
          </p:nvCxnSpPr>
          <p:spPr>
            <a:xfrm flipH="1" flipV="1">
              <a:off x="8712284" y="2055206"/>
              <a:ext cx="408522" cy="223200"/>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91317B8-94B6-9847-B85E-4F9A5D9ACEFA}"/>
                </a:ext>
              </a:extLst>
            </p:cNvPr>
            <p:cNvSpPr/>
            <p:nvPr/>
          </p:nvSpPr>
          <p:spPr>
            <a:xfrm>
              <a:off x="1026938" y="2472113"/>
              <a:ext cx="105960" cy="105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33BCC0C-1C23-C74E-B159-A0A14FD636B1}"/>
                </a:ext>
              </a:extLst>
            </p:cNvPr>
            <p:cNvSpPr/>
            <p:nvPr/>
          </p:nvSpPr>
          <p:spPr>
            <a:xfrm>
              <a:off x="1824529" y="5364943"/>
              <a:ext cx="105960" cy="105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DE88516-31CE-5F47-925F-C40403BA7737}"/>
                </a:ext>
              </a:extLst>
            </p:cNvPr>
            <p:cNvSpPr/>
            <p:nvPr/>
          </p:nvSpPr>
          <p:spPr>
            <a:xfrm>
              <a:off x="177362" y="4293379"/>
              <a:ext cx="159474" cy="1594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1AD6DD8-0205-E946-BB24-95F7CF32305C}"/>
                </a:ext>
              </a:extLst>
            </p:cNvPr>
            <p:cNvSpPr/>
            <p:nvPr/>
          </p:nvSpPr>
          <p:spPr>
            <a:xfrm>
              <a:off x="2640340" y="2055206"/>
              <a:ext cx="223201" cy="2232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CDAA33A-2480-4449-8C55-CD49B6F6E7DC}"/>
                </a:ext>
              </a:extLst>
            </p:cNvPr>
            <p:cNvSpPr/>
            <p:nvPr/>
          </p:nvSpPr>
          <p:spPr>
            <a:xfrm>
              <a:off x="1952591" y="148923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CEBC548E-5122-4B49-92EA-CA2F47358593}"/>
                </a:ext>
              </a:extLst>
            </p:cNvPr>
            <p:cNvGrpSpPr/>
            <p:nvPr/>
          </p:nvGrpSpPr>
          <p:grpSpPr>
            <a:xfrm>
              <a:off x="3380491" y="149647"/>
              <a:ext cx="5371305" cy="4370356"/>
              <a:chOff x="6184592" y="-2214598"/>
              <a:chExt cx="8248883" cy="6711695"/>
            </a:xfrm>
          </p:grpSpPr>
          <p:cxnSp>
            <p:nvCxnSpPr>
              <p:cNvPr id="105" name="Straight Connector 104">
                <a:extLst>
                  <a:ext uri="{FF2B5EF4-FFF2-40B4-BE49-F238E27FC236}">
                    <a16:creationId xmlns:a16="http://schemas.microsoft.com/office/drawing/2014/main" id="{3667821B-9F46-7A44-B381-4B1D8ACE00A2}"/>
                  </a:ext>
                </a:extLst>
              </p:cNvPr>
              <p:cNvCxnSpPr>
                <a:cxnSpLocks/>
              </p:cNvCxnSpPr>
              <p:nvPr/>
            </p:nvCxnSpPr>
            <p:spPr>
              <a:xfrm flipH="1" flipV="1">
                <a:off x="12706934" y="-2195449"/>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D4F7DB-9E07-BA4F-B164-F28645BB043D}"/>
                  </a:ext>
                </a:extLst>
              </p:cNvPr>
              <p:cNvCxnSpPr>
                <a:cxnSpLocks/>
              </p:cNvCxnSpPr>
              <p:nvPr/>
            </p:nvCxnSpPr>
            <p:spPr>
              <a:xfrm>
                <a:off x="12968875" y="-1392011"/>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B983347-1D9C-A44E-874A-E6FC98D0D9E9}"/>
                  </a:ext>
                </a:extLst>
              </p:cNvPr>
              <p:cNvCxnSpPr>
                <a:cxnSpLocks/>
              </p:cNvCxnSpPr>
              <p:nvPr/>
            </p:nvCxnSpPr>
            <p:spPr>
              <a:xfrm flipH="1">
                <a:off x="13714824" y="-2214598"/>
                <a:ext cx="590803" cy="93621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EFD9693-B5C2-7849-AA43-AD077A344491}"/>
                  </a:ext>
                </a:extLst>
              </p:cNvPr>
              <p:cNvCxnSpPr>
                <a:cxnSpLocks/>
              </p:cNvCxnSpPr>
              <p:nvPr/>
            </p:nvCxnSpPr>
            <p:spPr>
              <a:xfrm flipH="1" flipV="1">
                <a:off x="13723602" y="-1278384"/>
                <a:ext cx="286623"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3305717-5DE1-514A-BC6E-B5B9ECD080A3}"/>
                  </a:ext>
                </a:extLst>
              </p:cNvPr>
              <p:cNvCxnSpPr>
                <a:cxnSpLocks/>
              </p:cNvCxnSpPr>
              <p:nvPr/>
            </p:nvCxnSpPr>
            <p:spPr>
              <a:xfrm flipV="1">
                <a:off x="12545268" y="-1392011"/>
                <a:ext cx="414831"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8326729-3CAC-9C48-B0BE-3CF20488E6EC}"/>
                  </a:ext>
                </a:extLst>
              </p:cNvPr>
              <p:cNvCxnSpPr>
                <a:cxnSpLocks/>
              </p:cNvCxnSpPr>
              <p:nvPr/>
            </p:nvCxnSpPr>
            <p:spPr>
              <a:xfrm flipH="1">
                <a:off x="13723604" y="-1563797"/>
                <a:ext cx="709871" cy="285415"/>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B9270289-2352-5C4D-8CC8-5F6A3644913D}"/>
                  </a:ext>
                </a:extLst>
              </p:cNvPr>
              <p:cNvSpPr/>
              <p:nvPr/>
            </p:nvSpPr>
            <p:spPr>
              <a:xfrm>
                <a:off x="7530122" y="3445640"/>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7D61161-DDDA-2A46-9C83-156FD4E2EC59}"/>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639BCB82-B124-8249-867B-45C6AFDAE510}"/>
                </a:ext>
              </a:extLst>
            </p:cNvPr>
            <p:cNvGrpSpPr/>
            <p:nvPr/>
          </p:nvGrpSpPr>
          <p:grpSpPr>
            <a:xfrm rot="10800000">
              <a:off x="-26869" y="50804"/>
              <a:ext cx="2246936" cy="1701448"/>
              <a:chOff x="5884197" y="3445640"/>
              <a:chExt cx="2246936" cy="1701448"/>
            </a:xfrm>
          </p:grpSpPr>
          <p:cxnSp>
            <p:nvCxnSpPr>
              <p:cNvPr id="96" name="Straight Connector 95">
                <a:extLst>
                  <a:ext uri="{FF2B5EF4-FFF2-40B4-BE49-F238E27FC236}">
                    <a16:creationId xmlns:a16="http://schemas.microsoft.com/office/drawing/2014/main" id="{694F8F81-F885-2741-8B95-F94C02F75912}"/>
                  </a:ext>
                </a:extLst>
              </p:cNvPr>
              <p:cNvCxnSpPr>
                <a:cxnSpLocks/>
              </p:cNvCxnSpPr>
              <p:nvPr/>
            </p:nvCxnSpPr>
            <p:spPr>
              <a:xfrm flipH="1" flipV="1">
                <a:off x="6045862" y="3579224"/>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6F5F635-5DE8-FD45-92BA-F51C8AB2D241}"/>
                  </a:ext>
                </a:extLst>
              </p:cNvPr>
              <p:cNvCxnSpPr>
                <a:cxnSpLocks/>
              </p:cNvCxnSpPr>
              <p:nvPr/>
            </p:nvCxnSpPr>
            <p:spPr>
              <a:xfrm>
                <a:off x="6307804" y="4382663"/>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AB46ABB-6124-2041-89C8-4738F3510193}"/>
                  </a:ext>
                </a:extLst>
              </p:cNvPr>
              <p:cNvCxnSpPr>
                <a:cxnSpLocks/>
              </p:cNvCxnSpPr>
              <p:nvPr/>
            </p:nvCxnSpPr>
            <p:spPr>
              <a:xfrm flipH="1">
                <a:off x="7053754" y="3560075"/>
                <a:ext cx="590803" cy="9362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7B56F70-7D20-B048-9536-0178F43A109A}"/>
                  </a:ext>
                </a:extLst>
              </p:cNvPr>
              <p:cNvCxnSpPr>
                <a:cxnSpLocks/>
              </p:cNvCxnSpPr>
              <p:nvPr/>
            </p:nvCxnSpPr>
            <p:spPr>
              <a:xfrm flipH="1" flipV="1">
                <a:off x="7062531" y="4496289"/>
                <a:ext cx="286624"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EBBDF4-C159-3944-BF33-C2E37823392D}"/>
                  </a:ext>
                </a:extLst>
              </p:cNvPr>
              <p:cNvCxnSpPr>
                <a:cxnSpLocks/>
              </p:cNvCxnSpPr>
              <p:nvPr/>
            </p:nvCxnSpPr>
            <p:spPr>
              <a:xfrm flipV="1">
                <a:off x="5884197" y="4382663"/>
                <a:ext cx="414830"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35D1132-A183-D643-966B-F0C8BB01A809}"/>
                  </a:ext>
                </a:extLst>
              </p:cNvPr>
              <p:cNvCxnSpPr>
                <a:cxnSpLocks/>
              </p:cNvCxnSpPr>
              <p:nvPr/>
            </p:nvCxnSpPr>
            <p:spPr>
              <a:xfrm rot="10800000" flipV="1">
                <a:off x="7062531" y="4228106"/>
                <a:ext cx="1068602" cy="26818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AFB0E0D1-66B1-9B46-8F7A-213167506665}"/>
                  </a:ext>
                </a:extLst>
              </p:cNvPr>
              <p:cNvSpPr/>
              <p:nvPr/>
            </p:nvSpPr>
            <p:spPr>
              <a:xfrm>
                <a:off x="6925909" y="4353582"/>
                <a:ext cx="286624" cy="286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B86CC81-40C4-BD47-8A50-62B34FFC5392}"/>
                  </a:ext>
                </a:extLst>
              </p:cNvPr>
              <p:cNvSpPr/>
              <p:nvPr/>
            </p:nvSpPr>
            <p:spPr>
              <a:xfrm>
                <a:off x="7530122" y="3445640"/>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EC2FFD-D429-CC47-963E-263A6BA77BD7}"/>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5B42A548-2733-7843-B9AB-B2C5576D3BB2}"/>
                </a:ext>
              </a:extLst>
            </p:cNvPr>
            <p:cNvGrpSpPr/>
            <p:nvPr/>
          </p:nvGrpSpPr>
          <p:grpSpPr>
            <a:xfrm rot="6830159">
              <a:off x="282516" y="4652380"/>
              <a:ext cx="1888205" cy="1701448"/>
              <a:chOff x="5884197" y="3445640"/>
              <a:chExt cx="1888205" cy="1701448"/>
            </a:xfrm>
          </p:grpSpPr>
          <p:cxnSp>
            <p:nvCxnSpPr>
              <p:cNvPr id="87" name="Straight Connector 86">
                <a:extLst>
                  <a:ext uri="{FF2B5EF4-FFF2-40B4-BE49-F238E27FC236}">
                    <a16:creationId xmlns:a16="http://schemas.microsoft.com/office/drawing/2014/main" id="{1BCBE039-12C1-EA4F-9029-A9A939EBCD02}"/>
                  </a:ext>
                </a:extLst>
              </p:cNvPr>
              <p:cNvCxnSpPr>
                <a:cxnSpLocks/>
              </p:cNvCxnSpPr>
              <p:nvPr/>
            </p:nvCxnSpPr>
            <p:spPr>
              <a:xfrm flipH="1" flipV="1">
                <a:off x="6045862" y="3579224"/>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A0A4C16-854C-9A42-9636-56A515247C85}"/>
                  </a:ext>
                </a:extLst>
              </p:cNvPr>
              <p:cNvCxnSpPr>
                <a:cxnSpLocks/>
              </p:cNvCxnSpPr>
              <p:nvPr/>
            </p:nvCxnSpPr>
            <p:spPr>
              <a:xfrm>
                <a:off x="6307804" y="4382663"/>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92BBCC4-EB2B-AB4E-9426-AD7DE2A1B1FD}"/>
                  </a:ext>
                </a:extLst>
              </p:cNvPr>
              <p:cNvCxnSpPr>
                <a:cxnSpLocks/>
              </p:cNvCxnSpPr>
              <p:nvPr/>
            </p:nvCxnSpPr>
            <p:spPr>
              <a:xfrm flipH="1">
                <a:off x="7053754" y="3560075"/>
                <a:ext cx="590803" cy="9362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B55315-7D5C-D247-81B7-987C04BAAA87}"/>
                  </a:ext>
                </a:extLst>
              </p:cNvPr>
              <p:cNvCxnSpPr>
                <a:cxnSpLocks/>
              </p:cNvCxnSpPr>
              <p:nvPr/>
            </p:nvCxnSpPr>
            <p:spPr>
              <a:xfrm flipH="1" flipV="1">
                <a:off x="7062531" y="4496289"/>
                <a:ext cx="286624"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C457BA0-E53A-144E-9329-7B2CC2FACBB8}"/>
                  </a:ext>
                </a:extLst>
              </p:cNvPr>
              <p:cNvCxnSpPr>
                <a:cxnSpLocks/>
              </p:cNvCxnSpPr>
              <p:nvPr/>
            </p:nvCxnSpPr>
            <p:spPr>
              <a:xfrm flipV="1">
                <a:off x="5884197" y="4382663"/>
                <a:ext cx="414830"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6BA460C-B7E0-0C4B-84E6-8705F00D5D02}"/>
                  </a:ext>
                </a:extLst>
              </p:cNvPr>
              <p:cNvCxnSpPr>
                <a:cxnSpLocks/>
              </p:cNvCxnSpPr>
              <p:nvPr/>
            </p:nvCxnSpPr>
            <p:spPr>
              <a:xfrm flipH="1">
                <a:off x="7062531" y="4210875"/>
                <a:ext cx="709871" cy="2854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75166AEB-63EC-BE4E-86E7-0A5EE98BA0A2}"/>
                  </a:ext>
                </a:extLst>
              </p:cNvPr>
              <p:cNvSpPr/>
              <p:nvPr/>
            </p:nvSpPr>
            <p:spPr>
              <a:xfrm>
                <a:off x="6925909" y="4353582"/>
                <a:ext cx="286624" cy="286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AC3113B-E245-E54E-98F3-84284A21DEE9}"/>
                  </a:ext>
                </a:extLst>
              </p:cNvPr>
              <p:cNvSpPr/>
              <p:nvPr/>
            </p:nvSpPr>
            <p:spPr>
              <a:xfrm>
                <a:off x="7530122" y="3445640"/>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E117BF3-F1D2-6248-8AD5-59B975BC921A}"/>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53E992B-BFF3-0C47-A805-87795F164A8A}"/>
                </a:ext>
              </a:extLst>
            </p:cNvPr>
            <p:cNvGrpSpPr/>
            <p:nvPr/>
          </p:nvGrpSpPr>
          <p:grpSpPr>
            <a:xfrm rot="2369895">
              <a:off x="148660" y="1960246"/>
              <a:ext cx="1888205" cy="1676281"/>
              <a:chOff x="5884197" y="3470807"/>
              <a:chExt cx="1888205" cy="1676281"/>
            </a:xfrm>
          </p:grpSpPr>
          <p:cxnSp>
            <p:nvCxnSpPr>
              <p:cNvPr id="79" name="Straight Connector 78">
                <a:extLst>
                  <a:ext uri="{FF2B5EF4-FFF2-40B4-BE49-F238E27FC236}">
                    <a16:creationId xmlns:a16="http://schemas.microsoft.com/office/drawing/2014/main" id="{6B631BF6-225E-1845-9AF8-1C1961067836}"/>
                  </a:ext>
                </a:extLst>
              </p:cNvPr>
              <p:cNvCxnSpPr>
                <a:cxnSpLocks/>
              </p:cNvCxnSpPr>
              <p:nvPr/>
            </p:nvCxnSpPr>
            <p:spPr>
              <a:xfrm flipH="1" flipV="1">
                <a:off x="6045862" y="3579224"/>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8E8A5B-FBDA-384D-BBFC-68E9A0FF61F5}"/>
                  </a:ext>
                </a:extLst>
              </p:cNvPr>
              <p:cNvCxnSpPr>
                <a:cxnSpLocks/>
              </p:cNvCxnSpPr>
              <p:nvPr/>
            </p:nvCxnSpPr>
            <p:spPr>
              <a:xfrm>
                <a:off x="6307804" y="4382663"/>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57D93F0-B6F6-8E4B-8516-FBED539DA391}"/>
                  </a:ext>
                </a:extLst>
              </p:cNvPr>
              <p:cNvCxnSpPr>
                <a:cxnSpLocks/>
              </p:cNvCxnSpPr>
              <p:nvPr/>
            </p:nvCxnSpPr>
            <p:spPr>
              <a:xfrm rot="19230105" flipH="1">
                <a:off x="6685587" y="3470807"/>
                <a:ext cx="587875" cy="94660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7E07324-3B41-2B49-B183-F5C8FC8E04B6}"/>
                  </a:ext>
                </a:extLst>
              </p:cNvPr>
              <p:cNvCxnSpPr>
                <a:cxnSpLocks/>
              </p:cNvCxnSpPr>
              <p:nvPr/>
            </p:nvCxnSpPr>
            <p:spPr>
              <a:xfrm flipH="1" flipV="1">
                <a:off x="7062531" y="4496289"/>
                <a:ext cx="286624"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C396664-95C9-5D43-9CAE-122EE5CCBC02}"/>
                  </a:ext>
                </a:extLst>
              </p:cNvPr>
              <p:cNvCxnSpPr>
                <a:cxnSpLocks/>
              </p:cNvCxnSpPr>
              <p:nvPr/>
            </p:nvCxnSpPr>
            <p:spPr>
              <a:xfrm flipV="1">
                <a:off x="5884197" y="4382663"/>
                <a:ext cx="414830"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6F275D6-FA7B-2E4C-A0AF-87A69223660B}"/>
                  </a:ext>
                </a:extLst>
              </p:cNvPr>
              <p:cNvCxnSpPr>
                <a:cxnSpLocks/>
              </p:cNvCxnSpPr>
              <p:nvPr/>
            </p:nvCxnSpPr>
            <p:spPr>
              <a:xfrm flipH="1">
                <a:off x="7062531" y="4210875"/>
                <a:ext cx="709871" cy="2854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66A29399-40F4-F444-99CD-18EA7863C4D9}"/>
                  </a:ext>
                </a:extLst>
              </p:cNvPr>
              <p:cNvSpPr/>
              <p:nvPr/>
            </p:nvSpPr>
            <p:spPr>
              <a:xfrm>
                <a:off x="6925909" y="4353582"/>
                <a:ext cx="286624" cy="286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BF9D972-5563-1C44-A077-6A4B720A8D74}"/>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Connector 60">
              <a:extLst>
                <a:ext uri="{FF2B5EF4-FFF2-40B4-BE49-F238E27FC236}">
                  <a16:creationId xmlns:a16="http://schemas.microsoft.com/office/drawing/2014/main" id="{B4FDEF93-190B-B74E-A698-7BD55F8D89D7}"/>
                </a:ext>
              </a:extLst>
            </p:cNvPr>
            <p:cNvCxnSpPr>
              <a:cxnSpLocks/>
            </p:cNvCxnSpPr>
            <p:nvPr/>
          </p:nvCxnSpPr>
          <p:spPr>
            <a:xfrm flipV="1">
              <a:off x="187347" y="4732642"/>
              <a:ext cx="474868" cy="134761"/>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0D504EF-91BE-A442-BCE0-5EA460B93B3F}"/>
                </a:ext>
              </a:extLst>
            </p:cNvPr>
            <p:cNvCxnSpPr>
              <a:cxnSpLocks/>
            </p:cNvCxnSpPr>
            <p:nvPr/>
          </p:nvCxnSpPr>
          <p:spPr>
            <a:xfrm>
              <a:off x="2255330" y="2204523"/>
              <a:ext cx="385010" cy="26965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1A619832-1C6A-4E42-A459-30CC3B7EF220}"/>
                </a:ext>
              </a:extLst>
            </p:cNvPr>
            <p:cNvGrpSpPr/>
            <p:nvPr/>
          </p:nvGrpSpPr>
          <p:grpSpPr>
            <a:xfrm rot="6560792">
              <a:off x="1739807" y="3495652"/>
              <a:ext cx="1202555" cy="888358"/>
              <a:chOff x="3442589" y="5410039"/>
              <a:chExt cx="1202555" cy="888358"/>
            </a:xfrm>
          </p:grpSpPr>
          <p:sp>
            <p:nvSpPr>
              <p:cNvPr id="75" name="Oval 74">
                <a:extLst>
                  <a:ext uri="{FF2B5EF4-FFF2-40B4-BE49-F238E27FC236}">
                    <a16:creationId xmlns:a16="http://schemas.microsoft.com/office/drawing/2014/main" id="{A01CC61F-B863-D041-9299-F5B03664818B}"/>
                  </a:ext>
                </a:extLst>
              </p:cNvPr>
              <p:cNvSpPr/>
              <p:nvPr/>
            </p:nvSpPr>
            <p:spPr>
              <a:xfrm>
                <a:off x="4194644" y="5845659"/>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B5E2ED4B-8C35-9244-9473-1875357D2A1D}"/>
                  </a:ext>
                </a:extLst>
              </p:cNvPr>
              <p:cNvCxnSpPr>
                <a:cxnSpLocks/>
              </p:cNvCxnSpPr>
              <p:nvPr/>
            </p:nvCxnSpPr>
            <p:spPr>
              <a:xfrm>
                <a:off x="3442589" y="5639826"/>
                <a:ext cx="867151" cy="32026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708DCF0-2634-4743-BDBB-82ED83E0C059}"/>
                  </a:ext>
                </a:extLst>
              </p:cNvPr>
              <p:cNvCxnSpPr>
                <a:cxnSpLocks/>
              </p:cNvCxnSpPr>
              <p:nvPr/>
            </p:nvCxnSpPr>
            <p:spPr>
              <a:xfrm>
                <a:off x="4309740" y="5960094"/>
                <a:ext cx="167702" cy="33830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CADCB31-DAF9-0B4B-8A72-C61E5DFBF1C8}"/>
                  </a:ext>
                </a:extLst>
              </p:cNvPr>
              <p:cNvCxnSpPr>
                <a:cxnSpLocks/>
              </p:cNvCxnSpPr>
              <p:nvPr/>
            </p:nvCxnSpPr>
            <p:spPr>
              <a:xfrm flipV="1">
                <a:off x="4309740" y="5410039"/>
                <a:ext cx="335404" cy="550055"/>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A4BFB70-A613-C54C-9AF8-B60A562A4D15}"/>
                </a:ext>
              </a:extLst>
            </p:cNvPr>
            <p:cNvGrpSpPr/>
            <p:nvPr/>
          </p:nvGrpSpPr>
          <p:grpSpPr>
            <a:xfrm rot="8555283">
              <a:off x="2447230" y="485485"/>
              <a:ext cx="1202555" cy="888358"/>
              <a:chOff x="3442589" y="5410039"/>
              <a:chExt cx="1202555" cy="888358"/>
            </a:xfrm>
          </p:grpSpPr>
          <p:sp>
            <p:nvSpPr>
              <p:cNvPr id="71" name="Oval 70">
                <a:extLst>
                  <a:ext uri="{FF2B5EF4-FFF2-40B4-BE49-F238E27FC236}">
                    <a16:creationId xmlns:a16="http://schemas.microsoft.com/office/drawing/2014/main" id="{F1DE15C4-8313-5544-85D4-5C237B56C297}"/>
                  </a:ext>
                </a:extLst>
              </p:cNvPr>
              <p:cNvSpPr/>
              <p:nvPr/>
            </p:nvSpPr>
            <p:spPr>
              <a:xfrm>
                <a:off x="4194644" y="5845659"/>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5FDE73BA-B7FB-6F46-B22D-009E29B5C599}"/>
                  </a:ext>
                </a:extLst>
              </p:cNvPr>
              <p:cNvCxnSpPr>
                <a:cxnSpLocks/>
              </p:cNvCxnSpPr>
              <p:nvPr/>
            </p:nvCxnSpPr>
            <p:spPr>
              <a:xfrm>
                <a:off x="3442589" y="5639826"/>
                <a:ext cx="867151" cy="32026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63F6AB2-0623-4B4C-879F-FD7F661363E1}"/>
                  </a:ext>
                </a:extLst>
              </p:cNvPr>
              <p:cNvCxnSpPr>
                <a:cxnSpLocks/>
              </p:cNvCxnSpPr>
              <p:nvPr/>
            </p:nvCxnSpPr>
            <p:spPr>
              <a:xfrm>
                <a:off x="4309740" y="5960094"/>
                <a:ext cx="167702" cy="33830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A9CEC02-599B-F94B-8360-D023DA6E57B6}"/>
                  </a:ext>
                </a:extLst>
              </p:cNvPr>
              <p:cNvCxnSpPr>
                <a:cxnSpLocks/>
              </p:cNvCxnSpPr>
              <p:nvPr/>
            </p:nvCxnSpPr>
            <p:spPr>
              <a:xfrm flipV="1">
                <a:off x="4309740" y="5410039"/>
                <a:ext cx="335404" cy="550055"/>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D2B19F7E-5E0A-3741-869C-C98918BFD6EB}"/>
                </a:ext>
              </a:extLst>
            </p:cNvPr>
            <p:cNvCxnSpPr>
              <a:cxnSpLocks/>
            </p:cNvCxnSpPr>
            <p:nvPr/>
          </p:nvCxnSpPr>
          <p:spPr>
            <a:xfrm>
              <a:off x="945831" y="3770932"/>
              <a:ext cx="832520" cy="4240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7C9721C-AB42-204F-A99B-EE266C9EE9BD}"/>
                </a:ext>
              </a:extLst>
            </p:cNvPr>
            <p:cNvCxnSpPr>
              <a:cxnSpLocks/>
            </p:cNvCxnSpPr>
            <p:nvPr/>
          </p:nvCxnSpPr>
          <p:spPr>
            <a:xfrm flipH="1" flipV="1">
              <a:off x="1877509" y="3305522"/>
              <a:ext cx="865054" cy="12347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CD7AB70-4A95-E048-834F-97A1BD43F92B}"/>
                </a:ext>
              </a:extLst>
            </p:cNvPr>
            <p:cNvCxnSpPr>
              <a:cxnSpLocks/>
            </p:cNvCxnSpPr>
            <p:nvPr/>
          </p:nvCxnSpPr>
          <p:spPr>
            <a:xfrm flipV="1">
              <a:off x="961873" y="1614220"/>
              <a:ext cx="1095916" cy="123407"/>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E645695-8D97-5E49-A9AC-819DF5D5E72C}"/>
                </a:ext>
              </a:extLst>
            </p:cNvPr>
            <p:cNvCxnSpPr>
              <a:cxnSpLocks/>
            </p:cNvCxnSpPr>
            <p:nvPr/>
          </p:nvCxnSpPr>
          <p:spPr>
            <a:xfrm flipH="1" flipV="1">
              <a:off x="2736523" y="3431849"/>
              <a:ext cx="408522" cy="223200"/>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F110384-81BA-A846-A033-34C9E63B858A}"/>
                </a:ext>
              </a:extLst>
            </p:cNvPr>
            <p:cNvCxnSpPr>
              <a:cxnSpLocks/>
            </p:cNvCxnSpPr>
            <p:nvPr/>
          </p:nvCxnSpPr>
          <p:spPr>
            <a:xfrm flipH="1" flipV="1">
              <a:off x="951917" y="5646198"/>
              <a:ext cx="489763" cy="28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C2B75AE-02DF-0245-BFCA-A3022A53D5A3}"/>
                </a:ext>
              </a:extLst>
            </p:cNvPr>
            <p:cNvCxnSpPr>
              <a:cxnSpLocks/>
            </p:cNvCxnSpPr>
            <p:nvPr/>
          </p:nvCxnSpPr>
          <p:spPr>
            <a:xfrm flipH="1">
              <a:off x="63134" y="3093860"/>
              <a:ext cx="1091157" cy="39889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959976A2-3EE8-0245-9A83-5FDE2A53F0CC}"/>
              </a:ext>
            </a:extLst>
          </p:cNvPr>
          <p:cNvSpPr>
            <a:spLocks noGrp="1"/>
          </p:cNvSpPr>
          <p:nvPr>
            <p:ph type="sldNum" sz="quarter" idx="10"/>
          </p:nvPr>
        </p:nvSpPr>
        <p:spPr/>
        <p:txBody>
          <a:bodyPr/>
          <a:lstStyle/>
          <a:p>
            <a:fld id="{23052ABF-1177-1D45-ACEE-7E39CD832E8A}" type="slidenum">
              <a:t>‹#›</a:t>
            </a:fld>
            <a:endParaRPr lang="en-US"/>
          </a:p>
        </p:txBody>
      </p:sp>
    </p:spTree>
    <p:extLst>
      <p:ext uri="{BB962C8B-B14F-4D97-AF65-F5344CB8AC3E}">
        <p14:creationId xmlns:p14="http://schemas.microsoft.com/office/powerpoint/2010/main" val="85214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8" name="Oval 2">
            <a:extLst>
              <a:ext uri="{FF2B5EF4-FFF2-40B4-BE49-F238E27FC236}">
                <a16:creationId xmlns:a16="http://schemas.microsoft.com/office/drawing/2014/main" id="{F3FFAF36-2C4B-400A-925A-732215955DA6}"/>
              </a:ext>
            </a:extLst>
          </p:cNvPr>
          <p:cNvSpPr/>
          <p:nvPr userDrawn="1"/>
        </p:nvSpPr>
        <p:spPr>
          <a:xfrm rot="19437896">
            <a:off x="1401511" y="1965909"/>
            <a:ext cx="1354450"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9" name="Oval 2">
            <a:extLst>
              <a:ext uri="{FF2B5EF4-FFF2-40B4-BE49-F238E27FC236}">
                <a16:creationId xmlns:a16="http://schemas.microsoft.com/office/drawing/2014/main" id="{B378E988-CF50-42D9-BB8A-C7CC41B0FF82}"/>
              </a:ext>
            </a:extLst>
          </p:cNvPr>
          <p:cNvSpPr/>
          <p:nvPr userDrawn="1"/>
        </p:nvSpPr>
        <p:spPr>
          <a:xfrm rot="3709911">
            <a:off x="2135327" y="1455505"/>
            <a:ext cx="747626" cy="61355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0" name="Oval 2">
            <a:extLst>
              <a:ext uri="{FF2B5EF4-FFF2-40B4-BE49-F238E27FC236}">
                <a16:creationId xmlns:a16="http://schemas.microsoft.com/office/drawing/2014/main" id="{882B12CC-1A46-4380-988F-674F427BDFAA}"/>
              </a:ext>
            </a:extLst>
          </p:cNvPr>
          <p:cNvSpPr/>
          <p:nvPr userDrawn="1"/>
        </p:nvSpPr>
        <p:spPr>
          <a:xfrm>
            <a:off x="830170" y="166309"/>
            <a:ext cx="804537"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1" name="Oval 2">
            <a:extLst>
              <a:ext uri="{FF2B5EF4-FFF2-40B4-BE49-F238E27FC236}">
                <a16:creationId xmlns:a16="http://schemas.microsoft.com/office/drawing/2014/main" id="{9E0B5CE1-6191-492E-979D-03E880B959B9}"/>
              </a:ext>
            </a:extLst>
          </p:cNvPr>
          <p:cNvSpPr/>
          <p:nvPr userDrawn="1"/>
        </p:nvSpPr>
        <p:spPr>
          <a:xfrm rot="19437896">
            <a:off x="2475105" y="137017"/>
            <a:ext cx="1354450"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2" name="Oval 2">
            <a:extLst>
              <a:ext uri="{FF2B5EF4-FFF2-40B4-BE49-F238E27FC236}">
                <a16:creationId xmlns:a16="http://schemas.microsoft.com/office/drawing/2014/main" id="{0A67EB8D-45A4-4910-AADE-A48602E910EF}"/>
              </a:ext>
            </a:extLst>
          </p:cNvPr>
          <p:cNvSpPr/>
          <p:nvPr userDrawn="1"/>
        </p:nvSpPr>
        <p:spPr>
          <a:xfrm rot="3709911">
            <a:off x="171854" y="1135396"/>
            <a:ext cx="747626" cy="61355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3" name="Oval 2">
            <a:extLst>
              <a:ext uri="{FF2B5EF4-FFF2-40B4-BE49-F238E27FC236}">
                <a16:creationId xmlns:a16="http://schemas.microsoft.com/office/drawing/2014/main" id="{A0CF3B62-DB0F-4638-94E6-97B858867087}"/>
              </a:ext>
            </a:extLst>
          </p:cNvPr>
          <p:cNvSpPr/>
          <p:nvPr userDrawn="1"/>
        </p:nvSpPr>
        <p:spPr>
          <a:xfrm rot="8100000">
            <a:off x="752998" y="587370"/>
            <a:ext cx="1652350"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4" name="Oval 2">
            <a:extLst>
              <a:ext uri="{FF2B5EF4-FFF2-40B4-BE49-F238E27FC236}">
                <a16:creationId xmlns:a16="http://schemas.microsoft.com/office/drawing/2014/main" id="{D57B7012-81D1-4191-8692-189F53B11026}"/>
              </a:ext>
            </a:extLst>
          </p:cNvPr>
          <p:cNvSpPr/>
          <p:nvPr userDrawn="1"/>
        </p:nvSpPr>
        <p:spPr>
          <a:xfrm rot="5157174">
            <a:off x="2607608" y="1422722"/>
            <a:ext cx="1231676" cy="101080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5" name="Oval 2">
            <a:extLst>
              <a:ext uri="{FF2B5EF4-FFF2-40B4-BE49-F238E27FC236}">
                <a16:creationId xmlns:a16="http://schemas.microsoft.com/office/drawing/2014/main" id="{8B8C5338-F012-4C7E-9ACF-B5A004F58BC4}"/>
              </a:ext>
            </a:extLst>
          </p:cNvPr>
          <p:cNvSpPr/>
          <p:nvPr userDrawn="1"/>
        </p:nvSpPr>
        <p:spPr>
          <a:xfrm rot="900000">
            <a:off x="2754645" y="2238336"/>
            <a:ext cx="691232" cy="100849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6" name="Oval 2">
            <a:extLst>
              <a:ext uri="{FF2B5EF4-FFF2-40B4-BE49-F238E27FC236}">
                <a16:creationId xmlns:a16="http://schemas.microsoft.com/office/drawing/2014/main" id="{F14FC152-57DA-44B2-A3EA-C4C08418F158}"/>
              </a:ext>
            </a:extLst>
          </p:cNvPr>
          <p:cNvSpPr/>
          <p:nvPr userDrawn="1"/>
        </p:nvSpPr>
        <p:spPr>
          <a:xfrm rot="900000">
            <a:off x="941022" y="2766732"/>
            <a:ext cx="691232" cy="100849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7" name="Oval 2">
            <a:extLst>
              <a:ext uri="{FF2B5EF4-FFF2-40B4-BE49-F238E27FC236}">
                <a16:creationId xmlns:a16="http://schemas.microsoft.com/office/drawing/2014/main" id="{547F32D0-9CB1-4705-8640-A43951E0E605}"/>
              </a:ext>
            </a:extLst>
          </p:cNvPr>
          <p:cNvSpPr/>
          <p:nvPr userDrawn="1"/>
        </p:nvSpPr>
        <p:spPr>
          <a:xfrm rot="3709911">
            <a:off x="154636" y="3105290"/>
            <a:ext cx="747626" cy="61355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19" name="Oval 2">
            <a:extLst>
              <a:ext uri="{FF2B5EF4-FFF2-40B4-BE49-F238E27FC236}">
                <a16:creationId xmlns:a16="http://schemas.microsoft.com/office/drawing/2014/main" id="{21073768-FD4E-4493-888D-9732C93ED0D8}"/>
              </a:ext>
            </a:extLst>
          </p:cNvPr>
          <p:cNvSpPr/>
          <p:nvPr userDrawn="1"/>
        </p:nvSpPr>
        <p:spPr>
          <a:xfrm rot="8100000">
            <a:off x="3656012" y="209527"/>
            <a:ext cx="697650"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0" name="Oval 2">
            <a:extLst>
              <a:ext uri="{FF2B5EF4-FFF2-40B4-BE49-F238E27FC236}">
                <a16:creationId xmlns:a16="http://schemas.microsoft.com/office/drawing/2014/main" id="{1D42871E-8273-4BDC-8CA1-94B1735D8EDF}"/>
              </a:ext>
            </a:extLst>
          </p:cNvPr>
          <p:cNvSpPr/>
          <p:nvPr userDrawn="1"/>
        </p:nvSpPr>
        <p:spPr>
          <a:xfrm rot="19437896">
            <a:off x="3676320" y="1404049"/>
            <a:ext cx="947589"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1" name="Oval 2">
            <a:extLst>
              <a:ext uri="{FF2B5EF4-FFF2-40B4-BE49-F238E27FC236}">
                <a16:creationId xmlns:a16="http://schemas.microsoft.com/office/drawing/2014/main" id="{CE15439B-0BDE-4539-A86A-60E9DC33FD77}"/>
              </a:ext>
            </a:extLst>
          </p:cNvPr>
          <p:cNvSpPr/>
          <p:nvPr userDrawn="1"/>
        </p:nvSpPr>
        <p:spPr>
          <a:xfrm rot="900000">
            <a:off x="1601163" y="1711263"/>
            <a:ext cx="616064" cy="89882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2" name="Oval 2">
            <a:extLst>
              <a:ext uri="{FF2B5EF4-FFF2-40B4-BE49-F238E27FC236}">
                <a16:creationId xmlns:a16="http://schemas.microsoft.com/office/drawing/2014/main" id="{6298CC55-4945-46BD-8615-24E6D3295A86}"/>
              </a:ext>
            </a:extLst>
          </p:cNvPr>
          <p:cNvSpPr/>
          <p:nvPr userDrawn="1"/>
        </p:nvSpPr>
        <p:spPr>
          <a:xfrm rot="3709911">
            <a:off x="1950134" y="3304770"/>
            <a:ext cx="844966" cy="69344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3" name="Oval 2">
            <a:extLst>
              <a:ext uri="{FF2B5EF4-FFF2-40B4-BE49-F238E27FC236}">
                <a16:creationId xmlns:a16="http://schemas.microsoft.com/office/drawing/2014/main" id="{A0796784-D231-4ABA-8910-4D81ACFFD485}"/>
              </a:ext>
            </a:extLst>
          </p:cNvPr>
          <p:cNvSpPr/>
          <p:nvPr userDrawn="1"/>
        </p:nvSpPr>
        <p:spPr>
          <a:xfrm rot="3709911">
            <a:off x="2188133" y="12969"/>
            <a:ext cx="844966" cy="69344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4" name="Oval 2">
            <a:extLst>
              <a:ext uri="{FF2B5EF4-FFF2-40B4-BE49-F238E27FC236}">
                <a16:creationId xmlns:a16="http://schemas.microsoft.com/office/drawing/2014/main" id="{90FD235E-0A91-4D21-B439-5C7942717E86}"/>
              </a:ext>
            </a:extLst>
          </p:cNvPr>
          <p:cNvSpPr/>
          <p:nvPr userDrawn="1"/>
        </p:nvSpPr>
        <p:spPr>
          <a:xfrm rot="900000">
            <a:off x="3960027" y="2582737"/>
            <a:ext cx="691232" cy="100849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6" name="Oval 2">
            <a:extLst>
              <a:ext uri="{FF2B5EF4-FFF2-40B4-BE49-F238E27FC236}">
                <a16:creationId xmlns:a16="http://schemas.microsoft.com/office/drawing/2014/main" id="{0EFA984F-F0B3-4CAF-8E35-AF3B5ED34BB8}"/>
              </a:ext>
            </a:extLst>
          </p:cNvPr>
          <p:cNvSpPr/>
          <p:nvPr userDrawn="1"/>
        </p:nvSpPr>
        <p:spPr>
          <a:xfrm rot="3709911">
            <a:off x="1540413" y="264937"/>
            <a:ext cx="844966" cy="69344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7" name="Oval 2">
            <a:extLst>
              <a:ext uri="{FF2B5EF4-FFF2-40B4-BE49-F238E27FC236}">
                <a16:creationId xmlns:a16="http://schemas.microsoft.com/office/drawing/2014/main" id="{716C2270-FE55-45F4-830A-CEEE330AAB4B}"/>
              </a:ext>
            </a:extLst>
          </p:cNvPr>
          <p:cNvSpPr/>
          <p:nvPr userDrawn="1"/>
        </p:nvSpPr>
        <p:spPr>
          <a:xfrm rot="19437896">
            <a:off x="327831" y="47791"/>
            <a:ext cx="947589"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8" name="Oval 2">
            <a:extLst>
              <a:ext uri="{FF2B5EF4-FFF2-40B4-BE49-F238E27FC236}">
                <a16:creationId xmlns:a16="http://schemas.microsoft.com/office/drawing/2014/main" id="{E437DF43-9E19-4E00-ADE0-77136E44B427}"/>
              </a:ext>
            </a:extLst>
          </p:cNvPr>
          <p:cNvSpPr/>
          <p:nvPr userDrawn="1"/>
        </p:nvSpPr>
        <p:spPr>
          <a:xfrm rot="19437896">
            <a:off x="436329" y="2228548"/>
            <a:ext cx="740203" cy="7569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3" name="Oval 2">
            <a:extLst>
              <a:ext uri="{FF2B5EF4-FFF2-40B4-BE49-F238E27FC236}">
                <a16:creationId xmlns:a16="http://schemas.microsoft.com/office/drawing/2014/main" id="{E6275495-B5CE-4EF7-B942-C32B042C1551}"/>
              </a:ext>
            </a:extLst>
          </p:cNvPr>
          <p:cNvSpPr/>
          <p:nvPr userDrawn="1"/>
        </p:nvSpPr>
        <p:spPr>
          <a:xfrm rot="19437896">
            <a:off x="3220770" y="4846828"/>
            <a:ext cx="1664558" cy="170216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4" name="Oval 2">
            <a:extLst>
              <a:ext uri="{FF2B5EF4-FFF2-40B4-BE49-F238E27FC236}">
                <a16:creationId xmlns:a16="http://schemas.microsoft.com/office/drawing/2014/main" id="{6E4E7F37-8DDA-43E6-815F-6D9BA7B8A2D5}"/>
              </a:ext>
            </a:extLst>
          </p:cNvPr>
          <p:cNvSpPr/>
          <p:nvPr userDrawn="1"/>
        </p:nvSpPr>
        <p:spPr>
          <a:xfrm rot="3709911">
            <a:off x="1159001" y="5550698"/>
            <a:ext cx="747626" cy="61355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5" name="Oval 2">
            <a:extLst>
              <a:ext uri="{FF2B5EF4-FFF2-40B4-BE49-F238E27FC236}">
                <a16:creationId xmlns:a16="http://schemas.microsoft.com/office/drawing/2014/main" id="{B94DBAFA-3F1D-47A1-839E-3719DE3EBC6E}"/>
              </a:ext>
            </a:extLst>
          </p:cNvPr>
          <p:cNvSpPr/>
          <p:nvPr userDrawn="1"/>
        </p:nvSpPr>
        <p:spPr>
          <a:xfrm>
            <a:off x="538860" y="4370342"/>
            <a:ext cx="804537"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6" name="Oval 2">
            <a:extLst>
              <a:ext uri="{FF2B5EF4-FFF2-40B4-BE49-F238E27FC236}">
                <a16:creationId xmlns:a16="http://schemas.microsoft.com/office/drawing/2014/main" id="{5F0DE6B8-9DA6-48F5-AF04-7278BEE6A96F}"/>
              </a:ext>
            </a:extLst>
          </p:cNvPr>
          <p:cNvSpPr/>
          <p:nvPr userDrawn="1"/>
        </p:nvSpPr>
        <p:spPr>
          <a:xfrm rot="19437896">
            <a:off x="1758390" y="4304338"/>
            <a:ext cx="1354450"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8" name="Oval 2">
            <a:extLst>
              <a:ext uri="{FF2B5EF4-FFF2-40B4-BE49-F238E27FC236}">
                <a16:creationId xmlns:a16="http://schemas.microsoft.com/office/drawing/2014/main" id="{56472159-3837-4012-8E16-16B2FD021F97}"/>
              </a:ext>
            </a:extLst>
          </p:cNvPr>
          <p:cNvSpPr/>
          <p:nvPr userDrawn="1"/>
        </p:nvSpPr>
        <p:spPr>
          <a:xfrm rot="8100000">
            <a:off x="-323255" y="4721705"/>
            <a:ext cx="2030665" cy="207654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39" name="Oval 2">
            <a:extLst>
              <a:ext uri="{FF2B5EF4-FFF2-40B4-BE49-F238E27FC236}">
                <a16:creationId xmlns:a16="http://schemas.microsoft.com/office/drawing/2014/main" id="{F2D9B3CB-56C4-44F0-923E-75E14486D199}"/>
              </a:ext>
            </a:extLst>
          </p:cNvPr>
          <p:cNvSpPr/>
          <p:nvPr userDrawn="1"/>
        </p:nvSpPr>
        <p:spPr>
          <a:xfrm rot="5157174">
            <a:off x="1631282" y="5517915"/>
            <a:ext cx="1231676" cy="101080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0" name="Oval 2">
            <a:extLst>
              <a:ext uri="{FF2B5EF4-FFF2-40B4-BE49-F238E27FC236}">
                <a16:creationId xmlns:a16="http://schemas.microsoft.com/office/drawing/2014/main" id="{C5F6E746-37D8-4A7A-AD33-6B6B1D014BD4}"/>
              </a:ext>
            </a:extLst>
          </p:cNvPr>
          <p:cNvSpPr/>
          <p:nvPr userDrawn="1"/>
        </p:nvSpPr>
        <p:spPr>
          <a:xfrm rot="900000">
            <a:off x="306132" y="3597884"/>
            <a:ext cx="691232" cy="100849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1" name="Oval 2">
            <a:extLst>
              <a:ext uri="{FF2B5EF4-FFF2-40B4-BE49-F238E27FC236}">
                <a16:creationId xmlns:a16="http://schemas.microsoft.com/office/drawing/2014/main" id="{379CFB22-212D-4552-83FB-F9C38030B6EA}"/>
              </a:ext>
            </a:extLst>
          </p:cNvPr>
          <p:cNvSpPr/>
          <p:nvPr userDrawn="1"/>
        </p:nvSpPr>
        <p:spPr>
          <a:xfrm rot="900000">
            <a:off x="1269659" y="4120634"/>
            <a:ext cx="849494" cy="1239391"/>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2" name="Oval 2">
            <a:extLst>
              <a:ext uri="{FF2B5EF4-FFF2-40B4-BE49-F238E27FC236}">
                <a16:creationId xmlns:a16="http://schemas.microsoft.com/office/drawing/2014/main" id="{116A01F3-5E4C-410E-93C1-F085D04D1170}"/>
              </a:ext>
            </a:extLst>
          </p:cNvPr>
          <p:cNvSpPr/>
          <p:nvPr userDrawn="1"/>
        </p:nvSpPr>
        <p:spPr>
          <a:xfrm rot="3709911">
            <a:off x="3316152" y="2663658"/>
            <a:ext cx="747626" cy="61355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3" name="Oval 2">
            <a:extLst>
              <a:ext uri="{FF2B5EF4-FFF2-40B4-BE49-F238E27FC236}">
                <a16:creationId xmlns:a16="http://schemas.microsoft.com/office/drawing/2014/main" id="{EF0F6281-4283-4BFA-9BD6-03D8CD575F45}"/>
              </a:ext>
            </a:extLst>
          </p:cNvPr>
          <p:cNvSpPr/>
          <p:nvPr userDrawn="1"/>
        </p:nvSpPr>
        <p:spPr>
          <a:xfrm rot="8100000">
            <a:off x="2559837" y="3113634"/>
            <a:ext cx="697650"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4" name="Oval 2">
            <a:extLst>
              <a:ext uri="{FF2B5EF4-FFF2-40B4-BE49-F238E27FC236}">
                <a16:creationId xmlns:a16="http://schemas.microsoft.com/office/drawing/2014/main" id="{70C0120E-1DA4-4408-BBA5-0C14EA77E097}"/>
              </a:ext>
            </a:extLst>
          </p:cNvPr>
          <p:cNvSpPr/>
          <p:nvPr userDrawn="1"/>
        </p:nvSpPr>
        <p:spPr>
          <a:xfrm rot="19437896">
            <a:off x="2699994" y="5499242"/>
            <a:ext cx="947589"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5" name="Oval 2">
            <a:extLst>
              <a:ext uri="{FF2B5EF4-FFF2-40B4-BE49-F238E27FC236}">
                <a16:creationId xmlns:a16="http://schemas.microsoft.com/office/drawing/2014/main" id="{3C952919-975B-4539-9278-27219E721DA4}"/>
              </a:ext>
            </a:extLst>
          </p:cNvPr>
          <p:cNvSpPr/>
          <p:nvPr userDrawn="1"/>
        </p:nvSpPr>
        <p:spPr>
          <a:xfrm rot="900000">
            <a:off x="3246570" y="3133428"/>
            <a:ext cx="616064" cy="89882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6" name="Oval 2">
            <a:extLst>
              <a:ext uri="{FF2B5EF4-FFF2-40B4-BE49-F238E27FC236}">
                <a16:creationId xmlns:a16="http://schemas.microsoft.com/office/drawing/2014/main" id="{D5306C3F-626B-4D03-80B7-B6706B651F76}"/>
              </a:ext>
            </a:extLst>
          </p:cNvPr>
          <p:cNvSpPr/>
          <p:nvPr userDrawn="1"/>
        </p:nvSpPr>
        <p:spPr>
          <a:xfrm rot="3709911">
            <a:off x="2674352" y="4053612"/>
            <a:ext cx="1038426" cy="8522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7" name="Oval 2">
            <a:extLst>
              <a:ext uri="{FF2B5EF4-FFF2-40B4-BE49-F238E27FC236}">
                <a16:creationId xmlns:a16="http://schemas.microsoft.com/office/drawing/2014/main" id="{993DAAA7-9B09-4DD2-9187-75E3581900E1}"/>
              </a:ext>
            </a:extLst>
          </p:cNvPr>
          <p:cNvSpPr/>
          <p:nvPr userDrawn="1"/>
        </p:nvSpPr>
        <p:spPr>
          <a:xfrm rot="3709911">
            <a:off x="1373793" y="3719206"/>
            <a:ext cx="844966" cy="69344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49" name="Oval 2">
            <a:extLst>
              <a:ext uri="{FF2B5EF4-FFF2-40B4-BE49-F238E27FC236}">
                <a16:creationId xmlns:a16="http://schemas.microsoft.com/office/drawing/2014/main" id="{58EAD41B-5683-47F8-B4DF-FEB698E8D5C9}"/>
              </a:ext>
            </a:extLst>
          </p:cNvPr>
          <p:cNvSpPr/>
          <p:nvPr userDrawn="1"/>
        </p:nvSpPr>
        <p:spPr>
          <a:xfrm rot="900000">
            <a:off x="2564767" y="4625988"/>
            <a:ext cx="611910" cy="892765"/>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52" name="Oval 2">
            <a:extLst>
              <a:ext uri="{FF2B5EF4-FFF2-40B4-BE49-F238E27FC236}">
                <a16:creationId xmlns:a16="http://schemas.microsoft.com/office/drawing/2014/main" id="{7F47E53E-A714-49C8-9CF6-E8CEA0D64CE8}"/>
              </a:ext>
            </a:extLst>
          </p:cNvPr>
          <p:cNvSpPr/>
          <p:nvPr userDrawn="1"/>
        </p:nvSpPr>
        <p:spPr>
          <a:xfrm rot="19437896">
            <a:off x="-613579" y="6228974"/>
            <a:ext cx="909677" cy="93022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53" name="Oval 2">
            <a:extLst>
              <a:ext uri="{FF2B5EF4-FFF2-40B4-BE49-F238E27FC236}">
                <a16:creationId xmlns:a16="http://schemas.microsoft.com/office/drawing/2014/main" id="{A538598F-4ECE-4AE8-8B4F-F99AEF364E8B}"/>
              </a:ext>
            </a:extLst>
          </p:cNvPr>
          <p:cNvSpPr/>
          <p:nvPr userDrawn="1"/>
        </p:nvSpPr>
        <p:spPr>
          <a:xfrm rot="19437896">
            <a:off x="3608715" y="4006269"/>
            <a:ext cx="947589"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54" name="Oval 2">
            <a:extLst>
              <a:ext uri="{FF2B5EF4-FFF2-40B4-BE49-F238E27FC236}">
                <a16:creationId xmlns:a16="http://schemas.microsoft.com/office/drawing/2014/main" id="{034275C5-196F-49DE-9AF5-76EB1B2D8275}"/>
              </a:ext>
            </a:extLst>
          </p:cNvPr>
          <p:cNvSpPr/>
          <p:nvPr userDrawn="1"/>
        </p:nvSpPr>
        <p:spPr>
          <a:xfrm rot="8100000">
            <a:off x="2118053" y="1563793"/>
            <a:ext cx="1652350"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55" name="Oval 2">
            <a:extLst>
              <a:ext uri="{FF2B5EF4-FFF2-40B4-BE49-F238E27FC236}">
                <a16:creationId xmlns:a16="http://schemas.microsoft.com/office/drawing/2014/main" id="{C3F37386-5866-4EED-9107-2A36F47353AE}"/>
              </a:ext>
            </a:extLst>
          </p:cNvPr>
          <p:cNvSpPr/>
          <p:nvPr userDrawn="1"/>
        </p:nvSpPr>
        <p:spPr>
          <a:xfrm rot="8100000">
            <a:off x="3175169" y="4320505"/>
            <a:ext cx="1652350"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p>
        </p:txBody>
      </p:sp>
      <p:sp>
        <p:nvSpPr>
          <p:cNvPr id="2" name="Slide Number Placeholder 1">
            <a:extLst>
              <a:ext uri="{FF2B5EF4-FFF2-40B4-BE49-F238E27FC236}">
                <a16:creationId xmlns:a16="http://schemas.microsoft.com/office/drawing/2014/main" id="{4923BBFA-17CD-0E4D-AA07-A361941E341C}"/>
              </a:ext>
            </a:extLst>
          </p:cNvPr>
          <p:cNvSpPr>
            <a:spLocks noGrp="1"/>
          </p:cNvSpPr>
          <p:nvPr>
            <p:ph type="sldNum" sz="quarter" idx="10"/>
          </p:nvPr>
        </p:nvSpPr>
        <p:spPr/>
        <p:txBody>
          <a:bodyPr/>
          <a:lstStyle/>
          <a:p>
            <a:fld id="{23052ABF-1177-1D45-ACEE-7E39CD832E8A}" type="slidenum">
              <a:t>‹#›</a:t>
            </a:fld>
            <a:endParaRPr lang="en-US"/>
          </a:p>
        </p:txBody>
      </p:sp>
    </p:spTree>
    <p:extLst>
      <p:ext uri="{BB962C8B-B14F-4D97-AF65-F5344CB8AC3E}">
        <p14:creationId xmlns:p14="http://schemas.microsoft.com/office/powerpoint/2010/main" val="3370167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Images and Contents Layout">
    <p:bg>
      <p:bgPr>
        <a:solidFill>
          <a:schemeClr val="bg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402340" y="1516026"/>
            <a:ext cx="2322000" cy="3816000"/>
          </a:xfrm>
          <a:prstGeom prst="rect">
            <a:avLst/>
          </a:prstGeom>
          <a:solidFill>
            <a:schemeClr val="bg1">
              <a:lumMod val="95000"/>
            </a:schemeClr>
          </a:solidFill>
        </p:spPr>
        <p:txBody>
          <a:bodyPr anchor="ctr"/>
          <a:lstStyle>
            <a:lvl1pPr marL="0" indent="0" algn="ctr">
              <a:buNone/>
              <a:defRPr sz="900" baseline="0">
                <a:latin typeface="+mn-lt"/>
                <a:cs typeface="Arial"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1160807" y="540839"/>
            <a:ext cx="1782000" cy="2736000"/>
          </a:xfrm>
          <a:prstGeom prst="rect">
            <a:avLst/>
          </a:prstGeom>
          <a:solidFill>
            <a:schemeClr val="bg1">
              <a:lumMod val="95000"/>
            </a:schemeClr>
          </a:solidFill>
        </p:spPr>
        <p:txBody>
          <a:bodyPr anchor="ctr"/>
          <a:lstStyle>
            <a:lvl1pPr marL="0" indent="0" algn="ctr">
              <a:buNone/>
              <a:defRPr sz="900" baseline="0">
                <a:latin typeface="+mn-lt"/>
                <a:cs typeface="Arial"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6183872" y="3571213"/>
            <a:ext cx="1782000" cy="2736000"/>
          </a:xfrm>
          <a:prstGeom prst="rect">
            <a:avLst/>
          </a:prstGeom>
          <a:solidFill>
            <a:schemeClr val="bg1">
              <a:lumMod val="95000"/>
            </a:schemeClr>
          </a:solidFill>
        </p:spPr>
        <p:txBody>
          <a:bodyPr anchor="ctr"/>
          <a:lstStyle>
            <a:lvl1pPr marL="0" indent="0" algn="ctr">
              <a:buNone/>
              <a:defRPr sz="900" baseline="0">
                <a:latin typeface="+mn-lt"/>
                <a:cs typeface="Arial"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ltLang="ko-KR" dirty="0"/>
              <a:t>Your Picture Here</a:t>
            </a:r>
            <a:endParaRPr lang="ko-KR" altLang="en-US" dirty="0"/>
          </a:p>
        </p:txBody>
      </p:sp>
      <p:sp>
        <p:nvSpPr>
          <p:cNvPr id="2" name="Slide Number Placeholder 1">
            <a:extLst>
              <a:ext uri="{FF2B5EF4-FFF2-40B4-BE49-F238E27FC236}">
                <a16:creationId xmlns:a16="http://schemas.microsoft.com/office/drawing/2014/main" id="{51D5BEAA-01AB-FC45-A3FD-AA5149C169C5}"/>
              </a:ext>
            </a:extLst>
          </p:cNvPr>
          <p:cNvSpPr>
            <a:spLocks noGrp="1"/>
          </p:cNvSpPr>
          <p:nvPr>
            <p:ph type="sldNum" sz="quarter" idx="12"/>
          </p:nvPr>
        </p:nvSpPr>
        <p:spPr/>
        <p:txBody>
          <a:bodyPr/>
          <a:lstStyle/>
          <a:p>
            <a:fld id="{23052ABF-1177-1D45-ACEE-7E39CD832E8A}" type="slidenum">
              <a:t>‹#›</a:t>
            </a:fld>
            <a:endParaRPr lang="en-US"/>
          </a:p>
        </p:txBody>
      </p:sp>
    </p:spTree>
    <p:extLst>
      <p:ext uri="{BB962C8B-B14F-4D97-AF65-F5344CB8AC3E}">
        <p14:creationId xmlns:p14="http://schemas.microsoft.com/office/powerpoint/2010/main" val="17414476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287268"/>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Slide Number Placeholder 2">
            <a:extLst>
              <a:ext uri="{FF2B5EF4-FFF2-40B4-BE49-F238E27FC236}">
                <a16:creationId xmlns:a16="http://schemas.microsoft.com/office/drawing/2014/main" id="{B95B85F1-BF6A-5F48-B3DB-6686FFB81279}"/>
              </a:ext>
            </a:extLst>
          </p:cNvPr>
          <p:cNvSpPr>
            <a:spLocks noGrp="1"/>
          </p:cNvSpPr>
          <p:nvPr>
            <p:ph type="sldNum" sz="quarter" idx="11"/>
          </p:nvPr>
        </p:nvSpPr>
        <p:spPr/>
        <p:txBody>
          <a:bodyPr/>
          <a:lstStyle/>
          <a:p>
            <a:fld id="{23052ABF-1177-1D45-ACEE-7E39CD832E8A}" type="slidenum">
              <a:t>‹#›</a:t>
            </a:fld>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ver slide layout">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96D246-ABCB-4A2C-A2FD-5B789E218471}"/>
              </a:ext>
            </a:extLst>
          </p:cNvPr>
          <p:cNvSpPr/>
          <p:nvPr userDrawn="1"/>
        </p:nvSpPr>
        <p:spPr>
          <a:xfrm>
            <a:off x="0" y="0"/>
            <a:ext cx="9144000" cy="6858000"/>
          </a:xfrm>
          <a:prstGeom prst="rect">
            <a:avLst/>
          </a:prstGeom>
          <a:gradFill>
            <a:gsLst>
              <a:gs pos="93000">
                <a:schemeClr val="accent3"/>
              </a:gs>
              <a:gs pos="33000">
                <a:schemeClr val="accent4">
                  <a:lumMod val="85000"/>
                  <a:alpha val="0"/>
                </a:schemeClr>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Freeform: Shape 40">
            <a:extLst>
              <a:ext uri="{FF2B5EF4-FFF2-40B4-BE49-F238E27FC236}">
                <a16:creationId xmlns:a16="http://schemas.microsoft.com/office/drawing/2014/main" id="{36DE818A-C3DB-49F5-B882-FFC95EF35C9E}"/>
              </a:ext>
            </a:extLst>
          </p:cNvPr>
          <p:cNvSpPr/>
          <p:nvPr/>
        </p:nvSpPr>
        <p:spPr>
          <a:xfrm rot="7585316">
            <a:off x="713333" y="5047391"/>
            <a:ext cx="668361" cy="2186734"/>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accent4">
              <a:alpha val="28000"/>
            </a:schemeClr>
          </a:solidFill>
          <a:ln w="9525" cap="flat">
            <a:noFill/>
            <a:prstDash val="solid"/>
            <a:miter/>
          </a:ln>
        </p:spPr>
        <p:txBody>
          <a:bodyPr wrap="square" rtlCol="0" anchor="ctr">
            <a:noAutofit/>
          </a:bodyPr>
          <a:lstStyle/>
          <a:p>
            <a:endParaRPr lang="en-US" sz="1350"/>
          </a:p>
        </p:txBody>
      </p:sp>
      <p:sp>
        <p:nvSpPr>
          <p:cNvPr id="32" name="Freeform: Shape 31">
            <a:extLst>
              <a:ext uri="{FF2B5EF4-FFF2-40B4-BE49-F238E27FC236}">
                <a16:creationId xmlns:a16="http://schemas.microsoft.com/office/drawing/2014/main" id="{57278C10-63C6-47B3-B402-85698C8991BF}"/>
              </a:ext>
            </a:extLst>
          </p:cNvPr>
          <p:cNvSpPr/>
          <p:nvPr userDrawn="1"/>
        </p:nvSpPr>
        <p:spPr>
          <a:xfrm rot="2700000">
            <a:off x="3619626" y="-683831"/>
            <a:ext cx="3185171" cy="8898899"/>
          </a:xfrm>
          <a:custGeom>
            <a:avLst/>
            <a:gdLst>
              <a:gd name="connsiteX0" fmla="*/ 580433 w 3185171"/>
              <a:gd name="connsiteY0" fmla="*/ 10991076 h 11865198"/>
              <a:gd name="connsiteX1" fmla="*/ 730150 w 3185171"/>
              <a:gd name="connsiteY1" fmla="*/ 10841979 h 11865198"/>
              <a:gd name="connsiteX2" fmla="*/ 1165461 w 3185171"/>
              <a:gd name="connsiteY2" fmla="*/ 10453358 h 11865198"/>
              <a:gd name="connsiteX3" fmla="*/ 1318996 w 3185171"/>
              <a:gd name="connsiteY3" fmla="*/ 10579476 h 11865198"/>
              <a:gd name="connsiteX4" fmla="*/ 33274 w 3185171"/>
              <a:gd name="connsiteY4" fmla="*/ 11865198 h 11865198"/>
              <a:gd name="connsiteX5" fmla="*/ 43303 w 3185171"/>
              <a:gd name="connsiteY5" fmla="*/ 11819253 h 11865198"/>
              <a:gd name="connsiteX6" fmla="*/ 580433 w 3185171"/>
              <a:gd name="connsiteY6" fmla="*/ 10991076 h 11865198"/>
              <a:gd name="connsiteX7" fmla="*/ 520806 w 3185171"/>
              <a:gd name="connsiteY7" fmla="*/ 8767093 h 11865198"/>
              <a:gd name="connsiteX8" fmla="*/ 622428 w 3185171"/>
              <a:gd name="connsiteY8" fmla="*/ 9033846 h 11865198"/>
              <a:gd name="connsiteX9" fmla="*/ 765331 w 3185171"/>
              <a:gd name="connsiteY9" fmla="*/ 9256143 h 11865198"/>
              <a:gd name="connsiteX10" fmla="*/ 809789 w 3185171"/>
              <a:gd name="connsiteY10" fmla="*/ 9313305 h 11865198"/>
              <a:gd name="connsiteX11" fmla="*/ 2365855 w 3185171"/>
              <a:gd name="connsiteY11" fmla="*/ 9313305 h 11865198"/>
              <a:gd name="connsiteX12" fmla="*/ 2407139 w 3185171"/>
              <a:gd name="connsiteY12" fmla="*/ 9256143 h 11865198"/>
              <a:gd name="connsiteX13" fmla="*/ 2540515 w 3185171"/>
              <a:gd name="connsiteY13" fmla="*/ 9033846 h 11865198"/>
              <a:gd name="connsiteX14" fmla="*/ 2632610 w 3185171"/>
              <a:gd name="connsiteY14" fmla="*/ 8767093 h 11865198"/>
              <a:gd name="connsiteX15" fmla="*/ 733574 w 3185171"/>
              <a:gd name="connsiteY15" fmla="*/ 7985884 h 11865198"/>
              <a:gd name="connsiteX16" fmla="*/ 612899 w 3185171"/>
              <a:gd name="connsiteY16" fmla="*/ 8173246 h 11865198"/>
              <a:gd name="connsiteX17" fmla="*/ 504928 w 3185171"/>
              <a:gd name="connsiteY17" fmla="*/ 8490812 h 11865198"/>
              <a:gd name="connsiteX18" fmla="*/ 501754 w 3185171"/>
              <a:gd name="connsiteY18" fmla="*/ 8528920 h 11865198"/>
              <a:gd name="connsiteX19" fmla="*/ 2635785 w 3185171"/>
              <a:gd name="connsiteY19" fmla="*/ 8528920 h 11865198"/>
              <a:gd name="connsiteX20" fmla="*/ 2629433 w 3185171"/>
              <a:gd name="connsiteY20" fmla="*/ 8490812 h 11865198"/>
              <a:gd name="connsiteX21" fmla="*/ 2508761 w 3185171"/>
              <a:gd name="connsiteY21" fmla="*/ 8173247 h 11865198"/>
              <a:gd name="connsiteX22" fmla="*/ 2388085 w 3185171"/>
              <a:gd name="connsiteY22" fmla="*/ 7985884 h 11865198"/>
              <a:gd name="connsiteX23" fmla="*/ 819317 w 3185171"/>
              <a:gd name="connsiteY23" fmla="*/ 1841012 h 11865198"/>
              <a:gd name="connsiteX24" fmla="*/ 889180 w 3185171"/>
              <a:gd name="connsiteY24" fmla="*/ 2126820 h 11865198"/>
              <a:gd name="connsiteX25" fmla="*/ 997152 w 3185171"/>
              <a:gd name="connsiteY25" fmla="*/ 2349114 h 11865198"/>
              <a:gd name="connsiteX26" fmla="*/ 1003503 w 3185171"/>
              <a:gd name="connsiteY26" fmla="*/ 2355466 h 11865198"/>
              <a:gd name="connsiteX27" fmla="*/ 2489705 w 3185171"/>
              <a:gd name="connsiteY27" fmla="*/ 2355467 h 11865198"/>
              <a:gd name="connsiteX28" fmla="*/ 2492882 w 3185171"/>
              <a:gd name="connsiteY28" fmla="*/ 2349114 h 11865198"/>
              <a:gd name="connsiteX29" fmla="*/ 2600854 w 3185171"/>
              <a:gd name="connsiteY29" fmla="*/ 2126820 h 11865198"/>
              <a:gd name="connsiteX30" fmla="*/ 2673893 w 3185171"/>
              <a:gd name="connsiteY30" fmla="*/ 1841011 h 11865198"/>
              <a:gd name="connsiteX31" fmla="*/ 1865672 w 3185171"/>
              <a:gd name="connsiteY31" fmla="*/ 334123 h 11865198"/>
              <a:gd name="connsiteX32" fmla="*/ 2199795 w 3185171"/>
              <a:gd name="connsiteY32" fmla="*/ 0 h 11865198"/>
              <a:gd name="connsiteX33" fmla="*/ 2312620 w 3185171"/>
              <a:gd name="connsiteY33" fmla="*/ 111270 h 11865198"/>
              <a:gd name="connsiteX34" fmla="*/ 3185171 w 3185171"/>
              <a:gd name="connsiteY34" fmla="*/ 1682228 h 11865198"/>
              <a:gd name="connsiteX35" fmla="*/ 2210249 w 3185171"/>
              <a:gd name="connsiteY35" fmla="*/ 3378023 h 11865198"/>
              <a:gd name="connsiteX36" fmla="*/ 1994304 w 3185171"/>
              <a:gd name="connsiteY36" fmla="*/ 3203364 h 11865198"/>
              <a:gd name="connsiteX37" fmla="*/ 1838699 w 3185171"/>
              <a:gd name="connsiteY37" fmla="*/ 3079514 h 11865198"/>
              <a:gd name="connsiteX38" fmla="*/ 2337274 w 3185171"/>
              <a:gd name="connsiteY38" fmla="*/ 2584112 h 11865198"/>
              <a:gd name="connsiteX39" fmla="*/ 1165462 w 3185171"/>
              <a:gd name="connsiteY39" fmla="*/ 2584113 h 11865198"/>
              <a:gd name="connsiteX40" fmla="*/ 1683091 w 3185171"/>
              <a:gd name="connsiteY40" fmla="*/ 3079514 h 11865198"/>
              <a:gd name="connsiteX41" fmla="*/ 1721199 w 3185171"/>
              <a:gd name="connsiteY41" fmla="*/ 3111269 h 11865198"/>
              <a:gd name="connsiteX42" fmla="*/ 1759308 w 3185171"/>
              <a:gd name="connsiteY42" fmla="*/ 3143025 h 11865198"/>
              <a:gd name="connsiteX43" fmla="*/ 1921266 w 3185171"/>
              <a:gd name="connsiteY43" fmla="*/ 3273227 h 11865198"/>
              <a:gd name="connsiteX44" fmla="*/ 2130857 w 3185171"/>
              <a:gd name="connsiteY44" fmla="*/ 3441537 h 11865198"/>
              <a:gd name="connsiteX45" fmla="*/ 2168965 w 3185171"/>
              <a:gd name="connsiteY45" fmla="*/ 3473294 h 11865198"/>
              <a:gd name="connsiteX46" fmla="*/ 2207075 w 3185171"/>
              <a:gd name="connsiteY46" fmla="*/ 3505050 h 11865198"/>
              <a:gd name="connsiteX47" fmla="*/ 3067672 w 3185171"/>
              <a:gd name="connsiteY47" fmla="*/ 4613349 h 11865198"/>
              <a:gd name="connsiteX48" fmla="*/ 2540515 w 3185171"/>
              <a:gd name="connsiteY48" fmla="*/ 4613348 h 11865198"/>
              <a:gd name="connsiteX49" fmla="*/ 2483353 w 3185171"/>
              <a:gd name="connsiteY49" fmla="*/ 4499025 h 11865198"/>
              <a:gd name="connsiteX50" fmla="*/ 908236 w 3185171"/>
              <a:gd name="connsiteY50" fmla="*/ 4499025 h 11865198"/>
              <a:gd name="connsiteX51" fmla="*/ 828844 w 3185171"/>
              <a:gd name="connsiteY51" fmla="*/ 4629227 h 11865198"/>
              <a:gd name="connsiteX52" fmla="*/ 746278 w 3185171"/>
              <a:gd name="connsiteY52" fmla="*/ 4946792 h 11865198"/>
              <a:gd name="connsiteX53" fmla="*/ 749453 w 3185171"/>
              <a:gd name="connsiteY53" fmla="*/ 5016657 h 11865198"/>
              <a:gd name="connsiteX54" fmla="*/ 1816469 w 3185171"/>
              <a:gd name="connsiteY54" fmla="*/ 5016657 h 11865198"/>
              <a:gd name="connsiteX55" fmla="*/ 1816469 w 3185171"/>
              <a:gd name="connsiteY55" fmla="*/ 5238952 h 11865198"/>
              <a:gd name="connsiteX56" fmla="*/ 778035 w 3185171"/>
              <a:gd name="connsiteY56" fmla="*/ 5238952 h 11865198"/>
              <a:gd name="connsiteX57" fmla="*/ 857424 w 3185171"/>
              <a:gd name="connsiteY57" fmla="*/ 5486652 h 11865198"/>
              <a:gd name="connsiteX58" fmla="*/ 965396 w 3185171"/>
              <a:gd name="connsiteY58" fmla="*/ 5708948 h 11865198"/>
              <a:gd name="connsiteX59" fmla="*/ 993977 w 3185171"/>
              <a:gd name="connsiteY59" fmla="*/ 5753406 h 11865198"/>
              <a:gd name="connsiteX60" fmla="*/ 2413490 w 3185171"/>
              <a:gd name="connsiteY60" fmla="*/ 5753406 h 11865198"/>
              <a:gd name="connsiteX61" fmla="*/ 2442071 w 3185171"/>
              <a:gd name="connsiteY61" fmla="*/ 5708948 h 11865198"/>
              <a:gd name="connsiteX62" fmla="*/ 2489705 w 3185171"/>
              <a:gd name="connsiteY62" fmla="*/ 5626379 h 11865198"/>
              <a:gd name="connsiteX63" fmla="*/ 3029565 w 3185171"/>
              <a:gd name="connsiteY63" fmla="*/ 5626379 h 11865198"/>
              <a:gd name="connsiteX64" fmla="*/ 2060994 w 3185171"/>
              <a:gd name="connsiteY64" fmla="*/ 6801368 h 11865198"/>
              <a:gd name="connsiteX65" fmla="*/ 2022886 w 3185171"/>
              <a:gd name="connsiteY65" fmla="*/ 6833124 h 11865198"/>
              <a:gd name="connsiteX66" fmla="*/ 1984777 w 3185171"/>
              <a:gd name="connsiteY66" fmla="*/ 6864882 h 11865198"/>
              <a:gd name="connsiteX67" fmla="*/ 1673564 w 3185171"/>
              <a:gd name="connsiteY67" fmla="*/ 7115758 h 11865198"/>
              <a:gd name="connsiteX68" fmla="*/ 1613228 w 3185171"/>
              <a:gd name="connsiteY68" fmla="*/ 7163392 h 11865198"/>
              <a:gd name="connsiteX69" fmla="*/ 1571945 w 3185171"/>
              <a:gd name="connsiteY69" fmla="*/ 7195148 h 11865198"/>
              <a:gd name="connsiteX70" fmla="*/ 1530661 w 3185171"/>
              <a:gd name="connsiteY70" fmla="*/ 7223729 h 11865198"/>
              <a:gd name="connsiteX71" fmla="*/ 936816 w 3185171"/>
              <a:gd name="connsiteY71" fmla="*/ 7747710 h 11865198"/>
              <a:gd name="connsiteX72" fmla="*/ 2200722 w 3185171"/>
              <a:gd name="connsiteY72" fmla="*/ 7747710 h 11865198"/>
              <a:gd name="connsiteX73" fmla="*/ 1689443 w 3185171"/>
              <a:gd name="connsiteY73" fmla="*/ 7230082 h 11865198"/>
              <a:gd name="connsiteX74" fmla="*/ 1746604 w 3185171"/>
              <a:gd name="connsiteY74" fmla="*/ 7185621 h 11865198"/>
              <a:gd name="connsiteX75" fmla="*/ 2057817 w 3185171"/>
              <a:gd name="connsiteY75" fmla="*/ 6931570 h 11865198"/>
              <a:gd name="connsiteX76" fmla="*/ 3140712 w 3185171"/>
              <a:gd name="connsiteY76" fmla="*/ 8621014 h 11865198"/>
              <a:gd name="connsiteX77" fmla="*/ 3134828 w 3185171"/>
              <a:gd name="connsiteY77" fmla="*/ 8740118 h 11865198"/>
              <a:gd name="connsiteX78" fmla="*/ 3130761 w 3185171"/>
              <a:gd name="connsiteY78" fmla="*/ 8767711 h 11865198"/>
              <a:gd name="connsiteX79" fmla="*/ 1796494 w 3185171"/>
              <a:gd name="connsiteY79" fmla="*/ 10101978 h 11865198"/>
              <a:gd name="connsiteX80" fmla="*/ 1683091 w 3185171"/>
              <a:gd name="connsiteY80" fmla="*/ 10008771 h 11865198"/>
              <a:gd name="connsiteX81" fmla="*/ 2168966 w 3185171"/>
              <a:gd name="connsiteY81" fmla="*/ 9545126 h 11865198"/>
              <a:gd name="connsiteX82" fmla="*/ 1019382 w 3185171"/>
              <a:gd name="connsiteY82" fmla="*/ 9545126 h 11865198"/>
              <a:gd name="connsiteX83" fmla="*/ 1527485 w 3185171"/>
              <a:gd name="connsiteY83" fmla="*/ 10008771 h 11865198"/>
              <a:gd name="connsiteX84" fmla="*/ 1565593 w 3185171"/>
              <a:gd name="connsiteY84" fmla="*/ 10040527 h 11865198"/>
              <a:gd name="connsiteX85" fmla="*/ 1603702 w 3185171"/>
              <a:gd name="connsiteY85" fmla="*/ 10072284 h 11865198"/>
              <a:gd name="connsiteX86" fmla="*/ 1724760 w 3185171"/>
              <a:gd name="connsiteY86" fmla="*/ 10173712 h 11865198"/>
              <a:gd name="connsiteX87" fmla="*/ 1389641 w 3185171"/>
              <a:gd name="connsiteY87" fmla="*/ 10508831 h 11865198"/>
              <a:gd name="connsiteX88" fmla="*/ 1238502 w 3185171"/>
              <a:gd name="connsiteY88" fmla="*/ 10383497 h 11865198"/>
              <a:gd name="connsiteX89" fmla="*/ 1200393 w 3185171"/>
              <a:gd name="connsiteY89" fmla="*/ 10351740 h 11865198"/>
              <a:gd name="connsiteX90" fmla="*/ 1162287 w 3185171"/>
              <a:gd name="connsiteY90" fmla="*/ 10319984 h 11865198"/>
              <a:gd name="connsiteX91" fmla="*/ 0 w 3185171"/>
              <a:gd name="connsiteY91" fmla="*/ 8592432 h 11865198"/>
              <a:gd name="connsiteX92" fmla="*/ 1200393 w 3185171"/>
              <a:gd name="connsiteY92" fmla="*/ 6890287 h 11865198"/>
              <a:gd name="connsiteX93" fmla="*/ 1238501 w 3185171"/>
              <a:gd name="connsiteY93" fmla="*/ 6858530 h 11865198"/>
              <a:gd name="connsiteX94" fmla="*/ 1276610 w 3185171"/>
              <a:gd name="connsiteY94" fmla="*/ 6826773 h 11865198"/>
              <a:gd name="connsiteX95" fmla="*/ 1343298 w 3185171"/>
              <a:gd name="connsiteY95" fmla="*/ 6772789 h 11865198"/>
              <a:gd name="connsiteX96" fmla="*/ 1648159 w 3185171"/>
              <a:gd name="connsiteY96" fmla="*/ 6528264 h 11865198"/>
              <a:gd name="connsiteX97" fmla="*/ 1686268 w 3185171"/>
              <a:gd name="connsiteY97" fmla="*/ 6496507 h 11865198"/>
              <a:gd name="connsiteX98" fmla="*/ 1724374 w 3185171"/>
              <a:gd name="connsiteY98" fmla="*/ 6464750 h 11865198"/>
              <a:gd name="connsiteX99" fmla="*/ 2245180 w 3185171"/>
              <a:gd name="connsiteY99" fmla="*/ 5966174 h 11865198"/>
              <a:gd name="connsiteX100" fmla="*/ 1146409 w 3185171"/>
              <a:gd name="connsiteY100" fmla="*/ 5966174 h 11865198"/>
              <a:gd name="connsiteX101" fmla="*/ 1575119 w 3185171"/>
              <a:gd name="connsiteY101" fmla="*/ 6458399 h 11865198"/>
              <a:gd name="connsiteX102" fmla="*/ 1270259 w 3185171"/>
              <a:gd name="connsiteY102" fmla="*/ 6702924 h 11865198"/>
              <a:gd name="connsiteX103" fmla="*/ 1203570 w 3185171"/>
              <a:gd name="connsiteY103" fmla="*/ 6756910 h 11865198"/>
              <a:gd name="connsiteX104" fmla="*/ 247702 w 3185171"/>
              <a:gd name="connsiteY104" fmla="*/ 4934090 h 11865198"/>
              <a:gd name="connsiteX105" fmla="*/ 1298838 w 3185171"/>
              <a:gd name="connsiteY105" fmla="*/ 3485995 h 11865198"/>
              <a:gd name="connsiteX106" fmla="*/ 1517958 w 3185171"/>
              <a:gd name="connsiteY106" fmla="*/ 3663832 h 11865198"/>
              <a:gd name="connsiteX107" fmla="*/ 1673565 w 3185171"/>
              <a:gd name="connsiteY107" fmla="*/ 3787681 h 11865198"/>
              <a:gd name="connsiteX108" fmla="*/ 1105126 w 3185171"/>
              <a:gd name="connsiteY108" fmla="*/ 4264030 h 11865198"/>
              <a:gd name="connsiteX109" fmla="*/ 2334099 w 3185171"/>
              <a:gd name="connsiteY109" fmla="*/ 4264030 h 11865198"/>
              <a:gd name="connsiteX110" fmla="*/ 1838697 w 3185171"/>
              <a:gd name="connsiteY110" fmla="*/ 3790858 h 11865198"/>
              <a:gd name="connsiteX111" fmla="*/ 1800591 w 3185171"/>
              <a:gd name="connsiteY111" fmla="*/ 3759102 h 11865198"/>
              <a:gd name="connsiteX112" fmla="*/ 1759308 w 3185171"/>
              <a:gd name="connsiteY112" fmla="*/ 3727345 h 11865198"/>
              <a:gd name="connsiteX113" fmla="*/ 1594175 w 3185171"/>
              <a:gd name="connsiteY113" fmla="*/ 3593968 h 11865198"/>
              <a:gd name="connsiteX114" fmla="*/ 1384582 w 3185171"/>
              <a:gd name="connsiteY114" fmla="*/ 3425658 h 11865198"/>
              <a:gd name="connsiteX115" fmla="*/ 1346473 w 3185171"/>
              <a:gd name="connsiteY115" fmla="*/ 3393902 h 11865198"/>
              <a:gd name="connsiteX116" fmla="*/ 1308367 w 3185171"/>
              <a:gd name="connsiteY116" fmla="*/ 3362145 h 11865198"/>
              <a:gd name="connsiteX117" fmla="*/ 339298 w 3185171"/>
              <a:gd name="connsiteY117" fmla="*/ 1943624 h 11865198"/>
              <a:gd name="connsiteX118" fmla="*/ 330348 w 3185171"/>
              <a:gd name="connsiteY118" fmla="*/ 1869447 h 11865198"/>
              <a:gd name="connsiteX119" fmla="*/ 899326 w 3185171"/>
              <a:gd name="connsiteY119" fmla="*/ 1300469 h 11865198"/>
              <a:gd name="connsiteX120" fmla="*/ 859012 w 3185171"/>
              <a:gd name="connsiteY120" fmla="*/ 1395627 h 11865198"/>
              <a:gd name="connsiteX121" fmla="*/ 819318 w 3185171"/>
              <a:gd name="connsiteY121" fmla="*/ 1552026 h 11865198"/>
              <a:gd name="connsiteX122" fmla="*/ 809790 w 3185171"/>
              <a:gd name="connsiteY122" fmla="*/ 1615540 h 11865198"/>
              <a:gd name="connsiteX123" fmla="*/ 2683420 w 3185171"/>
              <a:gd name="connsiteY123" fmla="*/ 1615540 h 11865198"/>
              <a:gd name="connsiteX124" fmla="*/ 2677068 w 3185171"/>
              <a:gd name="connsiteY124" fmla="*/ 1552027 h 11865198"/>
              <a:gd name="connsiteX125" fmla="*/ 2578624 w 3185171"/>
              <a:gd name="connsiteY125" fmla="*/ 1234464 h 11865198"/>
              <a:gd name="connsiteX126" fmla="*/ 2508760 w 3185171"/>
              <a:gd name="connsiteY126" fmla="*/ 1097910 h 11865198"/>
              <a:gd name="connsiteX127" fmla="*/ 1101885 w 3185171"/>
              <a:gd name="connsiteY127" fmla="*/ 1097910 h 11865198"/>
              <a:gd name="connsiteX128" fmla="*/ 1314652 w 3185171"/>
              <a:gd name="connsiteY128" fmla="*/ 885143 h 11865198"/>
              <a:gd name="connsiteX129" fmla="*/ 2362680 w 3185171"/>
              <a:gd name="connsiteY129" fmla="*/ 885143 h 11865198"/>
              <a:gd name="connsiteX130" fmla="*/ 1946472 w 3185171"/>
              <a:gd name="connsiteY130" fmla="*/ 414899 h 1186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3185171" h="11865198">
                <a:moveTo>
                  <a:pt x="580433" y="10991076"/>
                </a:moveTo>
                <a:cubicBezTo>
                  <a:pt x="628575" y="10941007"/>
                  <a:pt x="678626" y="10891325"/>
                  <a:pt x="730150" y="10841979"/>
                </a:cubicBezTo>
                <a:cubicBezTo>
                  <a:pt x="867546" y="10710387"/>
                  <a:pt x="1015412" y="10581178"/>
                  <a:pt x="1165461" y="10453358"/>
                </a:cubicBezTo>
                <a:lnTo>
                  <a:pt x="1318996" y="10579476"/>
                </a:lnTo>
                <a:lnTo>
                  <a:pt x="33274" y="11865198"/>
                </a:lnTo>
                <a:lnTo>
                  <a:pt x="43303" y="11819253"/>
                </a:lnTo>
                <a:cubicBezTo>
                  <a:pt x="127566" y="11527471"/>
                  <a:pt x="327687" y="11253936"/>
                  <a:pt x="580433" y="10991076"/>
                </a:cubicBezTo>
                <a:close/>
                <a:moveTo>
                  <a:pt x="520806" y="8767093"/>
                </a:moveTo>
                <a:cubicBezTo>
                  <a:pt x="539859" y="8856012"/>
                  <a:pt x="574793" y="8944930"/>
                  <a:pt x="622428" y="9033846"/>
                </a:cubicBezTo>
                <a:cubicBezTo>
                  <a:pt x="660534" y="9106888"/>
                  <a:pt x="711345" y="9183103"/>
                  <a:pt x="765331" y="9256143"/>
                </a:cubicBezTo>
                <a:cubicBezTo>
                  <a:pt x="778034" y="9275196"/>
                  <a:pt x="793913" y="9294249"/>
                  <a:pt x="809789" y="9313305"/>
                </a:cubicBezTo>
                <a:lnTo>
                  <a:pt x="2365855" y="9313305"/>
                </a:lnTo>
                <a:cubicBezTo>
                  <a:pt x="2378559" y="9294249"/>
                  <a:pt x="2394437" y="9275196"/>
                  <a:pt x="2407139" y="9256143"/>
                </a:cubicBezTo>
                <a:cubicBezTo>
                  <a:pt x="2461125" y="9183103"/>
                  <a:pt x="2505583" y="9110063"/>
                  <a:pt x="2540515" y="9033846"/>
                </a:cubicBezTo>
                <a:cubicBezTo>
                  <a:pt x="2581800" y="8944930"/>
                  <a:pt x="2613554" y="8856012"/>
                  <a:pt x="2632610" y="8767093"/>
                </a:cubicBezTo>
                <a:close/>
                <a:moveTo>
                  <a:pt x="733574" y="7985884"/>
                </a:moveTo>
                <a:cubicBezTo>
                  <a:pt x="689116" y="8046223"/>
                  <a:pt x="647833" y="8109736"/>
                  <a:pt x="612899" y="8173246"/>
                </a:cubicBezTo>
                <a:cubicBezTo>
                  <a:pt x="555737" y="8274868"/>
                  <a:pt x="520806" y="8382841"/>
                  <a:pt x="504928" y="8490812"/>
                </a:cubicBezTo>
                <a:cubicBezTo>
                  <a:pt x="504927" y="8503515"/>
                  <a:pt x="501753" y="8516217"/>
                  <a:pt x="501754" y="8528920"/>
                </a:cubicBezTo>
                <a:lnTo>
                  <a:pt x="2635785" y="8528920"/>
                </a:lnTo>
                <a:cubicBezTo>
                  <a:pt x="2632610" y="8516217"/>
                  <a:pt x="2632610" y="8503515"/>
                  <a:pt x="2629433" y="8490812"/>
                </a:cubicBezTo>
                <a:cubicBezTo>
                  <a:pt x="2607205" y="8386015"/>
                  <a:pt x="2565922" y="8278044"/>
                  <a:pt x="2508761" y="8173247"/>
                </a:cubicBezTo>
                <a:cubicBezTo>
                  <a:pt x="2473827" y="8109736"/>
                  <a:pt x="2432543" y="8049397"/>
                  <a:pt x="2388085" y="7985884"/>
                </a:cubicBezTo>
                <a:close/>
                <a:moveTo>
                  <a:pt x="819317" y="1841012"/>
                </a:moveTo>
                <a:cubicBezTo>
                  <a:pt x="832019" y="1939456"/>
                  <a:pt x="854249" y="2034726"/>
                  <a:pt x="889180" y="2126820"/>
                </a:cubicBezTo>
                <a:cubicBezTo>
                  <a:pt x="917762" y="2203034"/>
                  <a:pt x="955868" y="2279252"/>
                  <a:pt x="997152" y="2349114"/>
                </a:cubicBezTo>
                <a:cubicBezTo>
                  <a:pt x="1000329" y="2352290"/>
                  <a:pt x="1000329" y="2352290"/>
                  <a:pt x="1003503" y="2355466"/>
                </a:cubicBezTo>
                <a:lnTo>
                  <a:pt x="2489705" y="2355467"/>
                </a:lnTo>
                <a:cubicBezTo>
                  <a:pt x="2489705" y="2352289"/>
                  <a:pt x="2492882" y="2352290"/>
                  <a:pt x="2492882" y="2349114"/>
                </a:cubicBezTo>
                <a:cubicBezTo>
                  <a:pt x="2534165" y="2279251"/>
                  <a:pt x="2572271" y="2203035"/>
                  <a:pt x="2600854" y="2126820"/>
                </a:cubicBezTo>
                <a:cubicBezTo>
                  <a:pt x="2635785" y="2037901"/>
                  <a:pt x="2661190" y="1939456"/>
                  <a:pt x="2673893" y="1841011"/>
                </a:cubicBezTo>
                <a:close/>
                <a:moveTo>
                  <a:pt x="1865672" y="334123"/>
                </a:moveTo>
                <a:lnTo>
                  <a:pt x="2199795" y="0"/>
                </a:lnTo>
                <a:lnTo>
                  <a:pt x="2312620" y="111270"/>
                </a:lnTo>
                <a:cubicBezTo>
                  <a:pt x="2798587" y="602708"/>
                  <a:pt x="3185171" y="1098705"/>
                  <a:pt x="3185171" y="1682228"/>
                </a:cubicBezTo>
                <a:cubicBezTo>
                  <a:pt x="3185171" y="2415803"/>
                  <a:pt x="2731055" y="2936609"/>
                  <a:pt x="2210249" y="3378023"/>
                </a:cubicBezTo>
                <a:cubicBezTo>
                  <a:pt x="2137210" y="3317687"/>
                  <a:pt x="2067344" y="3260525"/>
                  <a:pt x="1994304" y="3203364"/>
                </a:cubicBezTo>
                <a:cubicBezTo>
                  <a:pt x="1943494" y="3162080"/>
                  <a:pt x="1889509" y="3120797"/>
                  <a:pt x="1838699" y="3079514"/>
                </a:cubicBezTo>
                <a:cubicBezTo>
                  <a:pt x="2022885" y="2923905"/>
                  <a:pt x="2197545" y="2758772"/>
                  <a:pt x="2337274" y="2584112"/>
                </a:cubicBezTo>
                <a:lnTo>
                  <a:pt x="1165462" y="2584113"/>
                </a:lnTo>
                <a:cubicBezTo>
                  <a:pt x="1311542" y="2758772"/>
                  <a:pt x="1492553" y="2920731"/>
                  <a:pt x="1683091" y="3079514"/>
                </a:cubicBezTo>
                <a:cubicBezTo>
                  <a:pt x="1695794" y="3089041"/>
                  <a:pt x="1708496" y="3101742"/>
                  <a:pt x="1721199" y="3111269"/>
                </a:cubicBezTo>
                <a:cubicBezTo>
                  <a:pt x="1733903" y="3120797"/>
                  <a:pt x="1746604" y="3133499"/>
                  <a:pt x="1759308" y="3143025"/>
                </a:cubicBezTo>
                <a:cubicBezTo>
                  <a:pt x="1813292" y="3184309"/>
                  <a:pt x="1867279" y="3228769"/>
                  <a:pt x="1921266" y="3273227"/>
                </a:cubicBezTo>
                <a:cubicBezTo>
                  <a:pt x="1991129" y="3330388"/>
                  <a:pt x="2060994" y="3384376"/>
                  <a:pt x="2130857" y="3441537"/>
                </a:cubicBezTo>
                <a:cubicBezTo>
                  <a:pt x="2143560" y="3451064"/>
                  <a:pt x="2156262" y="3463765"/>
                  <a:pt x="2168965" y="3473294"/>
                </a:cubicBezTo>
                <a:cubicBezTo>
                  <a:pt x="2181667" y="3482821"/>
                  <a:pt x="2194370" y="3495522"/>
                  <a:pt x="2207075" y="3505050"/>
                </a:cubicBezTo>
                <a:cubicBezTo>
                  <a:pt x="2581800" y="3819438"/>
                  <a:pt x="2924768" y="4162407"/>
                  <a:pt x="3067672" y="4613349"/>
                </a:cubicBezTo>
                <a:lnTo>
                  <a:pt x="2540515" y="4613348"/>
                </a:lnTo>
                <a:cubicBezTo>
                  <a:pt x="2524637" y="4575243"/>
                  <a:pt x="2505583" y="4537134"/>
                  <a:pt x="2483353" y="4499025"/>
                </a:cubicBezTo>
                <a:lnTo>
                  <a:pt x="908236" y="4499025"/>
                </a:lnTo>
                <a:cubicBezTo>
                  <a:pt x="879654" y="4543486"/>
                  <a:pt x="851072" y="4584769"/>
                  <a:pt x="828844" y="4629227"/>
                </a:cubicBezTo>
                <a:cubicBezTo>
                  <a:pt x="778036" y="4730849"/>
                  <a:pt x="746278" y="4835646"/>
                  <a:pt x="746278" y="4946792"/>
                </a:cubicBezTo>
                <a:cubicBezTo>
                  <a:pt x="746277" y="4969022"/>
                  <a:pt x="749452" y="4994427"/>
                  <a:pt x="749453" y="5016657"/>
                </a:cubicBezTo>
                <a:lnTo>
                  <a:pt x="1816469" y="5016657"/>
                </a:lnTo>
                <a:lnTo>
                  <a:pt x="1816469" y="5238952"/>
                </a:lnTo>
                <a:lnTo>
                  <a:pt x="778035" y="5238952"/>
                </a:lnTo>
                <a:cubicBezTo>
                  <a:pt x="797089" y="5321518"/>
                  <a:pt x="825667" y="5404085"/>
                  <a:pt x="857424" y="5486652"/>
                </a:cubicBezTo>
                <a:cubicBezTo>
                  <a:pt x="886006" y="5562868"/>
                  <a:pt x="924112" y="5635908"/>
                  <a:pt x="965396" y="5708948"/>
                </a:cubicBezTo>
                <a:cubicBezTo>
                  <a:pt x="974925" y="5721650"/>
                  <a:pt x="984451" y="5737528"/>
                  <a:pt x="993977" y="5753406"/>
                </a:cubicBezTo>
                <a:lnTo>
                  <a:pt x="2413490" y="5753406"/>
                </a:lnTo>
                <a:cubicBezTo>
                  <a:pt x="2423016" y="5740702"/>
                  <a:pt x="2432543" y="5724824"/>
                  <a:pt x="2442071" y="5708948"/>
                </a:cubicBezTo>
                <a:cubicBezTo>
                  <a:pt x="2457948" y="5680366"/>
                  <a:pt x="2473826" y="5654962"/>
                  <a:pt x="2489705" y="5626379"/>
                </a:cubicBezTo>
                <a:lnTo>
                  <a:pt x="3029565" y="5626379"/>
                </a:lnTo>
                <a:cubicBezTo>
                  <a:pt x="2848553" y="6077321"/>
                  <a:pt x="2467475" y="6458399"/>
                  <a:pt x="2060994" y="6801368"/>
                </a:cubicBezTo>
                <a:cubicBezTo>
                  <a:pt x="2048290" y="6810895"/>
                  <a:pt x="2035589" y="6823599"/>
                  <a:pt x="2022886" y="6833124"/>
                </a:cubicBezTo>
                <a:cubicBezTo>
                  <a:pt x="2010182" y="6842652"/>
                  <a:pt x="1997481" y="6855355"/>
                  <a:pt x="1984777" y="6864882"/>
                </a:cubicBezTo>
                <a:cubicBezTo>
                  <a:pt x="1879983" y="6950625"/>
                  <a:pt x="1775186" y="7033190"/>
                  <a:pt x="1673564" y="7115758"/>
                </a:cubicBezTo>
                <a:cubicBezTo>
                  <a:pt x="1651337" y="7131637"/>
                  <a:pt x="1632282" y="7147514"/>
                  <a:pt x="1613228" y="7163392"/>
                </a:cubicBezTo>
                <a:cubicBezTo>
                  <a:pt x="1597349" y="7172920"/>
                  <a:pt x="1584646" y="7185621"/>
                  <a:pt x="1571945" y="7195148"/>
                </a:cubicBezTo>
                <a:cubicBezTo>
                  <a:pt x="1559241" y="7207852"/>
                  <a:pt x="1546540" y="7217378"/>
                  <a:pt x="1530661" y="7223729"/>
                </a:cubicBezTo>
                <a:cubicBezTo>
                  <a:pt x="1314717" y="7401566"/>
                  <a:pt x="1108300" y="7573051"/>
                  <a:pt x="936816" y="7747710"/>
                </a:cubicBezTo>
                <a:lnTo>
                  <a:pt x="2200722" y="7747710"/>
                </a:lnTo>
                <a:cubicBezTo>
                  <a:pt x="2051465" y="7576226"/>
                  <a:pt x="1873631" y="7404741"/>
                  <a:pt x="1689443" y="7230082"/>
                </a:cubicBezTo>
                <a:cubicBezTo>
                  <a:pt x="1708496" y="7217378"/>
                  <a:pt x="1727551" y="7201500"/>
                  <a:pt x="1746604" y="7185621"/>
                </a:cubicBezTo>
                <a:cubicBezTo>
                  <a:pt x="1848226" y="7103055"/>
                  <a:pt x="1953021" y="7017313"/>
                  <a:pt x="2057817" y="6931570"/>
                </a:cubicBezTo>
                <a:cubicBezTo>
                  <a:pt x="2623081" y="7471429"/>
                  <a:pt x="3140712" y="7985884"/>
                  <a:pt x="3140712" y="8621014"/>
                </a:cubicBezTo>
                <a:cubicBezTo>
                  <a:pt x="3140712" y="8661107"/>
                  <a:pt x="3138715" y="8700802"/>
                  <a:pt x="3134828" y="8740118"/>
                </a:cubicBezTo>
                <a:lnTo>
                  <a:pt x="3130761" y="8767711"/>
                </a:lnTo>
                <a:lnTo>
                  <a:pt x="1796494" y="10101978"/>
                </a:lnTo>
                <a:lnTo>
                  <a:pt x="1683091" y="10008771"/>
                </a:lnTo>
                <a:cubicBezTo>
                  <a:pt x="1857752" y="9856339"/>
                  <a:pt x="2022886" y="9700732"/>
                  <a:pt x="2168966" y="9545126"/>
                </a:cubicBezTo>
                <a:lnTo>
                  <a:pt x="1019382" y="9545126"/>
                </a:lnTo>
                <a:cubicBezTo>
                  <a:pt x="1171813" y="9700733"/>
                  <a:pt x="1346473" y="9856338"/>
                  <a:pt x="1527485" y="10008771"/>
                </a:cubicBezTo>
                <a:cubicBezTo>
                  <a:pt x="1540188" y="10018297"/>
                  <a:pt x="1552890" y="10031001"/>
                  <a:pt x="1565593" y="10040527"/>
                </a:cubicBezTo>
                <a:cubicBezTo>
                  <a:pt x="1578297" y="10050054"/>
                  <a:pt x="1590998" y="10062757"/>
                  <a:pt x="1603702" y="10072284"/>
                </a:cubicBezTo>
                <a:lnTo>
                  <a:pt x="1724760" y="10173712"/>
                </a:lnTo>
                <a:lnTo>
                  <a:pt x="1389641" y="10508831"/>
                </a:lnTo>
                <a:lnTo>
                  <a:pt x="1238502" y="10383497"/>
                </a:lnTo>
                <a:cubicBezTo>
                  <a:pt x="1225798" y="10373970"/>
                  <a:pt x="1213097" y="10361267"/>
                  <a:pt x="1200393" y="10351740"/>
                </a:cubicBezTo>
                <a:cubicBezTo>
                  <a:pt x="1187692" y="10342214"/>
                  <a:pt x="1174988" y="10329510"/>
                  <a:pt x="1162287" y="10319984"/>
                </a:cubicBezTo>
                <a:cubicBezTo>
                  <a:pt x="546211" y="9796003"/>
                  <a:pt x="0" y="9246617"/>
                  <a:pt x="0" y="8592432"/>
                </a:cubicBezTo>
                <a:cubicBezTo>
                  <a:pt x="1" y="7912844"/>
                  <a:pt x="584319" y="7392040"/>
                  <a:pt x="1200393" y="6890287"/>
                </a:cubicBezTo>
                <a:cubicBezTo>
                  <a:pt x="1213096" y="6880760"/>
                  <a:pt x="1225798" y="6868059"/>
                  <a:pt x="1238501" y="6858530"/>
                </a:cubicBezTo>
                <a:cubicBezTo>
                  <a:pt x="1251205" y="6849003"/>
                  <a:pt x="1263906" y="6836302"/>
                  <a:pt x="1276610" y="6826773"/>
                </a:cubicBezTo>
                <a:cubicBezTo>
                  <a:pt x="1298838" y="6807720"/>
                  <a:pt x="1321068" y="6791842"/>
                  <a:pt x="1343298" y="6772789"/>
                </a:cubicBezTo>
                <a:cubicBezTo>
                  <a:pt x="1444918" y="6693397"/>
                  <a:pt x="1549714" y="6610830"/>
                  <a:pt x="1648159" y="6528264"/>
                </a:cubicBezTo>
                <a:cubicBezTo>
                  <a:pt x="1660864" y="6518737"/>
                  <a:pt x="1673564" y="6506034"/>
                  <a:pt x="1686268" y="6496507"/>
                </a:cubicBezTo>
                <a:cubicBezTo>
                  <a:pt x="1698969" y="6486981"/>
                  <a:pt x="1711673" y="6474277"/>
                  <a:pt x="1724374" y="6464750"/>
                </a:cubicBezTo>
                <a:cubicBezTo>
                  <a:pt x="1914914" y="6302792"/>
                  <a:pt x="2095925" y="6137659"/>
                  <a:pt x="2245180" y="5966174"/>
                </a:cubicBezTo>
                <a:lnTo>
                  <a:pt x="1146409" y="5966174"/>
                </a:lnTo>
                <a:cubicBezTo>
                  <a:pt x="1270259" y="6134484"/>
                  <a:pt x="1419513" y="6299618"/>
                  <a:pt x="1575119" y="6458399"/>
                </a:cubicBezTo>
                <a:cubicBezTo>
                  <a:pt x="1473499" y="6540965"/>
                  <a:pt x="1371878" y="6620356"/>
                  <a:pt x="1270259" y="6702924"/>
                </a:cubicBezTo>
                <a:cubicBezTo>
                  <a:pt x="1248028" y="6721979"/>
                  <a:pt x="1225798" y="6737857"/>
                  <a:pt x="1203570" y="6756910"/>
                </a:cubicBezTo>
                <a:cubicBezTo>
                  <a:pt x="698642" y="6242456"/>
                  <a:pt x="247701" y="5658136"/>
                  <a:pt x="247702" y="4934090"/>
                </a:cubicBezTo>
                <a:cubicBezTo>
                  <a:pt x="247701" y="4337067"/>
                  <a:pt x="743101" y="3917883"/>
                  <a:pt x="1298838" y="3485995"/>
                </a:cubicBezTo>
                <a:cubicBezTo>
                  <a:pt x="1371878" y="3546333"/>
                  <a:pt x="1444918" y="3606670"/>
                  <a:pt x="1517958" y="3663832"/>
                </a:cubicBezTo>
                <a:cubicBezTo>
                  <a:pt x="1571944" y="3705115"/>
                  <a:pt x="1622754" y="3746399"/>
                  <a:pt x="1673565" y="3787681"/>
                </a:cubicBezTo>
                <a:cubicBezTo>
                  <a:pt x="1460796" y="3952817"/>
                  <a:pt x="1263906" y="4108421"/>
                  <a:pt x="1105126" y="4264030"/>
                </a:cubicBezTo>
                <a:lnTo>
                  <a:pt x="2334099" y="4264030"/>
                </a:lnTo>
                <a:cubicBezTo>
                  <a:pt x="2197545" y="4102071"/>
                  <a:pt x="2026060" y="3946465"/>
                  <a:pt x="1838697" y="3790858"/>
                </a:cubicBezTo>
                <a:cubicBezTo>
                  <a:pt x="1825996" y="3781329"/>
                  <a:pt x="1813292" y="3768628"/>
                  <a:pt x="1800591" y="3759102"/>
                </a:cubicBezTo>
                <a:cubicBezTo>
                  <a:pt x="1784713" y="3749573"/>
                  <a:pt x="1772009" y="3736871"/>
                  <a:pt x="1759308" y="3727345"/>
                </a:cubicBezTo>
                <a:cubicBezTo>
                  <a:pt x="1705321" y="3682884"/>
                  <a:pt x="1651336" y="3638427"/>
                  <a:pt x="1594175" y="3593968"/>
                </a:cubicBezTo>
                <a:cubicBezTo>
                  <a:pt x="1524310" y="3539982"/>
                  <a:pt x="1454445" y="3482820"/>
                  <a:pt x="1384582" y="3425658"/>
                </a:cubicBezTo>
                <a:cubicBezTo>
                  <a:pt x="1371878" y="3416132"/>
                  <a:pt x="1359177" y="3403428"/>
                  <a:pt x="1346473" y="3393902"/>
                </a:cubicBezTo>
                <a:cubicBezTo>
                  <a:pt x="1333772" y="3384375"/>
                  <a:pt x="1321068" y="3371671"/>
                  <a:pt x="1308367" y="3362145"/>
                </a:cubicBezTo>
                <a:cubicBezTo>
                  <a:pt x="863776" y="2989801"/>
                  <a:pt x="438636" y="2556672"/>
                  <a:pt x="339298" y="1943624"/>
                </a:cubicBezTo>
                <a:lnTo>
                  <a:pt x="330348" y="1869447"/>
                </a:lnTo>
                <a:lnTo>
                  <a:pt x="899326" y="1300469"/>
                </a:lnTo>
                <a:lnTo>
                  <a:pt x="859012" y="1395627"/>
                </a:lnTo>
                <a:cubicBezTo>
                  <a:pt x="840752" y="1448819"/>
                  <a:pt x="827256" y="1501217"/>
                  <a:pt x="819318" y="1552026"/>
                </a:cubicBezTo>
                <a:cubicBezTo>
                  <a:pt x="816140" y="1574257"/>
                  <a:pt x="812965" y="1596487"/>
                  <a:pt x="809790" y="1615540"/>
                </a:cubicBezTo>
                <a:lnTo>
                  <a:pt x="2683420" y="1615540"/>
                </a:lnTo>
                <a:cubicBezTo>
                  <a:pt x="2683420" y="1593312"/>
                  <a:pt x="2680245" y="1574257"/>
                  <a:pt x="2677068" y="1552027"/>
                </a:cubicBezTo>
                <a:cubicBezTo>
                  <a:pt x="2661190" y="1447232"/>
                  <a:pt x="2626259" y="1339258"/>
                  <a:pt x="2578624" y="1234464"/>
                </a:cubicBezTo>
                <a:cubicBezTo>
                  <a:pt x="2559570" y="1186829"/>
                  <a:pt x="2534165" y="1142369"/>
                  <a:pt x="2508760" y="1097910"/>
                </a:cubicBezTo>
                <a:lnTo>
                  <a:pt x="1101885" y="1097910"/>
                </a:lnTo>
                <a:lnTo>
                  <a:pt x="1314652" y="885143"/>
                </a:lnTo>
                <a:lnTo>
                  <a:pt x="2362680" y="885143"/>
                </a:lnTo>
                <a:cubicBezTo>
                  <a:pt x="2243592" y="727949"/>
                  <a:pt x="2101285" y="572541"/>
                  <a:pt x="1946472" y="414899"/>
                </a:cubicBezTo>
                <a:close/>
              </a:path>
            </a:pathLst>
          </a:custGeom>
          <a:solidFill>
            <a:schemeClr val="accent3">
              <a:alpha val="16000"/>
            </a:schemeClr>
          </a:solidFill>
          <a:ln w="15387" cap="flat">
            <a:noFill/>
            <a:prstDash val="solid"/>
            <a:miter/>
          </a:ln>
        </p:spPr>
        <p:txBody>
          <a:bodyPr wrap="square" rtlCol="0" anchor="ctr">
            <a:noAutofit/>
          </a:bodyPr>
          <a:lstStyle/>
          <a:p>
            <a:endParaRPr lang="en-US" sz="1350" dirty="0"/>
          </a:p>
        </p:txBody>
      </p:sp>
      <p:sp>
        <p:nvSpPr>
          <p:cNvPr id="35" name="Freeform: Shape 34">
            <a:extLst>
              <a:ext uri="{FF2B5EF4-FFF2-40B4-BE49-F238E27FC236}">
                <a16:creationId xmlns:a16="http://schemas.microsoft.com/office/drawing/2014/main" id="{BF911EF6-C546-4CF0-9282-B87CD7E0EC34}"/>
              </a:ext>
            </a:extLst>
          </p:cNvPr>
          <p:cNvSpPr/>
          <p:nvPr userDrawn="1"/>
        </p:nvSpPr>
        <p:spPr>
          <a:xfrm rot="2700000">
            <a:off x="7855503" y="4242383"/>
            <a:ext cx="826822" cy="2753739"/>
          </a:xfrm>
          <a:custGeom>
            <a:avLst/>
            <a:gdLst>
              <a:gd name="connsiteX0" fmla="*/ 189536 w 826822"/>
              <a:gd name="connsiteY0" fmla="*/ 3340572 h 3671652"/>
              <a:gd name="connsiteX1" fmla="*/ 302537 w 826822"/>
              <a:gd name="connsiteY1" fmla="*/ 3239692 h 3671652"/>
              <a:gd name="connsiteX2" fmla="*/ 371781 w 826822"/>
              <a:gd name="connsiteY2" fmla="*/ 3296572 h 3671652"/>
              <a:gd name="connsiteX3" fmla="*/ 397337 w 826822"/>
              <a:gd name="connsiteY3" fmla="*/ 3318005 h 3671652"/>
              <a:gd name="connsiteX4" fmla="*/ 129423 w 826822"/>
              <a:gd name="connsiteY4" fmla="*/ 3671652 h 3671652"/>
              <a:gd name="connsiteX5" fmla="*/ 1 w 826822"/>
              <a:gd name="connsiteY5" fmla="*/ 3671652 h 3671652"/>
              <a:gd name="connsiteX6" fmla="*/ 189536 w 826822"/>
              <a:gd name="connsiteY6" fmla="*/ 3340572 h 3671652"/>
              <a:gd name="connsiteX7" fmla="*/ 135194 w 826822"/>
              <a:gd name="connsiteY7" fmla="*/ 2801963 h 3671652"/>
              <a:gd name="connsiteX8" fmla="*/ 161573 w 826822"/>
              <a:gd name="connsiteY8" fmla="*/ 2871208 h 3671652"/>
              <a:gd name="connsiteX9" fmla="*/ 198669 w 826822"/>
              <a:gd name="connsiteY9" fmla="*/ 2928913 h 3671652"/>
              <a:gd name="connsiteX10" fmla="*/ 210209 w 826822"/>
              <a:gd name="connsiteY10" fmla="*/ 2943752 h 3671652"/>
              <a:gd name="connsiteX11" fmla="*/ 614141 w 826822"/>
              <a:gd name="connsiteY11" fmla="*/ 2943752 h 3671652"/>
              <a:gd name="connsiteX12" fmla="*/ 624857 w 826822"/>
              <a:gd name="connsiteY12" fmla="*/ 2928913 h 3671652"/>
              <a:gd name="connsiteX13" fmla="*/ 659479 w 826822"/>
              <a:gd name="connsiteY13" fmla="*/ 2871208 h 3671652"/>
              <a:gd name="connsiteX14" fmla="*/ 683386 w 826822"/>
              <a:gd name="connsiteY14" fmla="*/ 2801964 h 3671652"/>
              <a:gd name="connsiteX15" fmla="*/ 190425 w 826822"/>
              <a:gd name="connsiteY15" fmla="*/ 2599174 h 3671652"/>
              <a:gd name="connsiteX16" fmla="*/ 159100 w 826822"/>
              <a:gd name="connsiteY16" fmla="*/ 2647810 h 3671652"/>
              <a:gd name="connsiteX17" fmla="*/ 131072 w 826822"/>
              <a:gd name="connsiteY17" fmla="*/ 2730245 h 3671652"/>
              <a:gd name="connsiteX18" fmla="*/ 130248 w 826822"/>
              <a:gd name="connsiteY18" fmla="*/ 2740137 h 3671652"/>
              <a:gd name="connsiteX19" fmla="*/ 684211 w 826822"/>
              <a:gd name="connsiteY19" fmla="*/ 2740137 h 3671652"/>
              <a:gd name="connsiteX20" fmla="*/ 682562 w 826822"/>
              <a:gd name="connsiteY20" fmla="*/ 2730245 h 3671652"/>
              <a:gd name="connsiteX21" fmla="*/ 651237 w 826822"/>
              <a:gd name="connsiteY21" fmla="*/ 2647810 h 3671652"/>
              <a:gd name="connsiteX22" fmla="*/ 619911 w 826822"/>
              <a:gd name="connsiteY22" fmla="*/ 2599173 h 3671652"/>
              <a:gd name="connsiteX23" fmla="*/ 212682 w 826822"/>
              <a:gd name="connsiteY23" fmla="*/ 1004057 h 3671652"/>
              <a:gd name="connsiteX24" fmla="*/ 230818 w 826822"/>
              <a:gd name="connsiteY24" fmla="*/ 1078248 h 3671652"/>
              <a:gd name="connsiteX25" fmla="*/ 258846 w 826822"/>
              <a:gd name="connsiteY25" fmla="*/ 1135953 h 3671652"/>
              <a:gd name="connsiteX26" fmla="*/ 260494 w 826822"/>
              <a:gd name="connsiteY26" fmla="*/ 1137602 h 3671652"/>
              <a:gd name="connsiteX27" fmla="*/ 646290 w 826822"/>
              <a:gd name="connsiteY27" fmla="*/ 1137602 h 3671652"/>
              <a:gd name="connsiteX28" fmla="*/ 647115 w 826822"/>
              <a:gd name="connsiteY28" fmla="*/ 1135953 h 3671652"/>
              <a:gd name="connsiteX29" fmla="*/ 675143 w 826822"/>
              <a:gd name="connsiteY29" fmla="*/ 1078248 h 3671652"/>
              <a:gd name="connsiteX30" fmla="*/ 694103 w 826822"/>
              <a:gd name="connsiteY30" fmla="*/ 1004057 h 3671652"/>
              <a:gd name="connsiteX31" fmla="*/ 259670 w 826822"/>
              <a:gd name="connsiteY31" fmla="*/ 811159 h 3671652"/>
              <a:gd name="connsiteX32" fmla="*/ 240710 w 826822"/>
              <a:gd name="connsiteY32" fmla="*/ 846607 h 3671652"/>
              <a:gd name="connsiteX33" fmla="*/ 212683 w 826822"/>
              <a:gd name="connsiteY33" fmla="*/ 929041 h 3671652"/>
              <a:gd name="connsiteX34" fmla="*/ 210210 w 826822"/>
              <a:gd name="connsiteY34" fmla="*/ 945528 h 3671652"/>
              <a:gd name="connsiteX35" fmla="*/ 696576 w 826822"/>
              <a:gd name="connsiteY35" fmla="*/ 945528 h 3671652"/>
              <a:gd name="connsiteX36" fmla="*/ 694927 w 826822"/>
              <a:gd name="connsiteY36" fmla="*/ 929041 h 3671652"/>
              <a:gd name="connsiteX37" fmla="*/ 669372 w 826822"/>
              <a:gd name="connsiteY37" fmla="*/ 846606 h 3671652"/>
              <a:gd name="connsiteX38" fmla="*/ 651236 w 826822"/>
              <a:gd name="connsiteY38" fmla="*/ 811159 h 3671652"/>
              <a:gd name="connsiteX39" fmla="*/ 520365 w 826822"/>
              <a:gd name="connsiteY39" fmla="*/ 292702 h 3671652"/>
              <a:gd name="connsiteX40" fmla="*/ 610158 w 826822"/>
              <a:gd name="connsiteY40" fmla="*/ 382495 h 3671652"/>
              <a:gd name="connsiteX41" fmla="*/ 540773 w 826822"/>
              <a:gd name="connsiteY41" fmla="*/ 463284 h 3671652"/>
              <a:gd name="connsiteX42" fmla="*/ 532529 w 826822"/>
              <a:gd name="connsiteY42" fmla="*/ 473176 h 3671652"/>
              <a:gd name="connsiteX43" fmla="*/ 524287 w 826822"/>
              <a:gd name="connsiteY43" fmla="*/ 483068 h 3671652"/>
              <a:gd name="connsiteX44" fmla="*/ 472353 w 826822"/>
              <a:gd name="connsiteY44" fmla="*/ 542421 h 3671652"/>
              <a:gd name="connsiteX45" fmla="*/ 443500 w 826822"/>
              <a:gd name="connsiteY45" fmla="*/ 574571 h 3671652"/>
              <a:gd name="connsiteX46" fmla="*/ 435257 w 826822"/>
              <a:gd name="connsiteY46" fmla="*/ 584463 h 3671652"/>
              <a:gd name="connsiteX47" fmla="*/ 427013 w 826822"/>
              <a:gd name="connsiteY47" fmla="*/ 594355 h 3671652"/>
              <a:gd name="connsiteX48" fmla="*/ 296766 w 826822"/>
              <a:gd name="connsiteY48" fmla="*/ 755928 h 3671652"/>
              <a:gd name="connsiteX49" fmla="*/ 613316 w 826822"/>
              <a:gd name="connsiteY49" fmla="*/ 755928 h 3671652"/>
              <a:gd name="connsiteX50" fmla="*/ 464109 w 826822"/>
              <a:gd name="connsiteY50" fmla="*/ 592707 h 3671652"/>
              <a:gd name="connsiteX51" fmla="*/ 495435 w 826822"/>
              <a:gd name="connsiteY51" fmla="*/ 557259 h 3671652"/>
              <a:gd name="connsiteX52" fmla="*/ 544895 w 826822"/>
              <a:gd name="connsiteY52" fmla="*/ 500379 h 3671652"/>
              <a:gd name="connsiteX53" fmla="*/ 826822 w 826822"/>
              <a:gd name="connsiteY53" fmla="*/ 962839 h 3671652"/>
              <a:gd name="connsiteX54" fmla="*/ 573748 w 826822"/>
              <a:gd name="connsiteY54" fmla="*/ 1403042 h 3671652"/>
              <a:gd name="connsiteX55" fmla="*/ 517692 w 826822"/>
              <a:gd name="connsiteY55" fmla="*/ 1357703 h 3671652"/>
              <a:gd name="connsiteX56" fmla="*/ 477299 w 826822"/>
              <a:gd name="connsiteY56" fmla="*/ 1325553 h 3671652"/>
              <a:gd name="connsiteX57" fmla="*/ 606721 w 826822"/>
              <a:gd name="connsiteY57" fmla="*/ 1196955 h 3671652"/>
              <a:gd name="connsiteX58" fmla="*/ 302536 w 826822"/>
              <a:gd name="connsiteY58" fmla="*/ 1196955 h 3671652"/>
              <a:gd name="connsiteX59" fmla="*/ 436905 w 826822"/>
              <a:gd name="connsiteY59" fmla="*/ 1325554 h 3671652"/>
              <a:gd name="connsiteX60" fmla="*/ 446798 w 826822"/>
              <a:gd name="connsiteY60" fmla="*/ 1333796 h 3671652"/>
              <a:gd name="connsiteX61" fmla="*/ 456690 w 826822"/>
              <a:gd name="connsiteY61" fmla="*/ 1342040 h 3671652"/>
              <a:gd name="connsiteX62" fmla="*/ 498732 w 826822"/>
              <a:gd name="connsiteY62" fmla="*/ 1375838 h 3671652"/>
              <a:gd name="connsiteX63" fmla="*/ 553139 w 826822"/>
              <a:gd name="connsiteY63" fmla="*/ 1419529 h 3671652"/>
              <a:gd name="connsiteX64" fmla="*/ 563031 w 826822"/>
              <a:gd name="connsiteY64" fmla="*/ 1427773 h 3671652"/>
              <a:gd name="connsiteX65" fmla="*/ 572924 w 826822"/>
              <a:gd name="connsiteY65" fmla="*/ 1436016 h 3671652"/>
              <a:gd name="connsiteX66" fmla="*/ 796322 w 826822"/>
              <a:gd name="connsiteY66" fmla="*/ 1723714 h 3671652"/>
              <a:gd name="connsiteX67" fmla="*/ 659479 w 826822"/>
              <a:gd name="connsiteY67" fmla="*/ 1723714 h 3671652"/>
              <a:gd name="connsiteX68" fmla="*/ 644642 w 826822"/>
              <a:gd name="connsiteY68" fmla="*/ 1694037 h 3671652"/>
              <a:gd name="connsiteX69" fmla="*/ 235764 w 826822"/>
              <a:gd name="connsiteY69" fmla="*/ 1694037 h 3671652"/>
              <a:gd name="connsiteX70" fmla="*/ 215155 w 826822"/>
              <a:gd name="connsiteY70" fmla="*/ 1727836 h 3671652"/>
              <a:gd name="connsiteX71" fmla="*/ 193722 w 826822"/>
              <a:gd name="connsiteY71" fmla="*/ 1810271 h 3671652"/>
              <a:gd name="connsiteX72" fmla="*/ 194546 w 826822"/>
              <a:gd name="connsiteY72" fmla="*/ 1828407 h 3671652"/>
              <a:gd name="connsiteX73" fmla="*/ 471528 w 826822"/>
              <a:gd name="connsiteY73" fmla="*/ 1828406 h 3671652"/>
              <a:gd name="connsiteX74" fmla="*/ 471529 w 826822"/>
              <a:gd name="connsiteY74" fmla="*/ 1886111 h 3671652"/>
              <a:gd name="connsiteX75" fmla="*/ 201966 w 826822"/>
              <a:gd name="connsiteY75" fmla="*/ 1886111 h 3671652"/>
              <a:gd name="connsiteX76" fmla="*/ 222574 w 826822"/>
              <a:gd name="connsiteY76" fmla="*/ 1950411 h 3671652"/>
              <a:gd name="connsiteX77" fmla="*/ 250602 w 826822"/>
              <a:gd name="connsiteY77" fmla="*/ 2008115 h 3671652"/>
              <a:gd name="connsiteX78" fmla="*/ 258021 w 826822"/>
              <a:gd name="connsiteY78" fmla="*/ 2019656 h 3671652"/>
              <a:gd name="connsiteX79" fmla="*/ 626506 w 826822"/>
              <a:gd name="connsiteY79" fmla="*/ 2019656 h 3671652"/>
              <a:gd name="connsiteX80" fmla="*/ 633925 w 826822"/>
              <a:gd name="connsiteY80" fmla="*/ 2008115 h 3671652"/>
              <a:gd name="connsiteX81" fmla="*/ 646290 w 826822"/>
              <a:gd name="connsiteY81" fmla="*/ 1986682 h 3671652"/>
              <a:gd name="connsiteX82" fmla="*/ 786429 w 826822"/>
              <a:gd name="connsiteY82" fmla="*/ 1986682 h 3671652"/>
              <a:gd name="connsiteX83" fmla="*/ 535003 w 826822"/>
              <a:gd name="connsiteY83" fmla="*/ 2291691 h 3671652"/>
              <a:gd name="connsiteX84" fmla="*/ 525111 w 826822"/>
              <a:gd name="connsiteY84" fmla="*/ 2299934 h 3671652"/>
              <a:gd name="connsiteX85" fmla="*/ 515219 w 826822"/>
              <a:gd name="connsiteY85" fmla="*/ 2308178 h 3671652"/>
              <a:gd name="connsiteX86" fmla="*/ 434432 w 826822"/>
              <a:gd name="connsiteY86" fmla="*/ 2373302 h 3671652"/>
              <a:gd name="connsiteX87" fmla="*/ 418770 w 826822"/>
              <a:gd name="connsiteY87" fmla="*/ 2385667 h 3671652"/>
              <a:gd name="connsiteX88" fmla="*/ 408053 w 826822"/>
              <a:gd name="connsiteY88" fmla="*/ 2393910 h 3671652"/>
              <a:gd name="connsiteX89" fmla="*/ 397337 w 826822"/>
              <a:gd name="connsiteY89" fmla="*/ 2401329 h 3671652"/>
              <a:gd name="connsiteX90" fmla="*/ 243183 w 826822"/>
              <a:gd name="connsiteY90" fmla="*/ 2537347 h 3671652"/>
              <a:gd name="connsiteX91" fmla="*/ 571274 w 826822"/>
              <a:gd name="connsiteY91" fmla="*/ 2537346 h 3671652"/>
              <a:gd name="connsiteX92" fmla="*/ 438554 w 826822"/>
              <a:gd name="connsiteY92" fmla="*/ 2402978 h 3671652"/>
              <a:gd name="connsiteX93" fmla="*/ 453392 w 826822"/>
              <a:gd name="connsiteY93" fmla="*/ 2391437 h 3671652"/>
              <a:gd name="connsiteX94" fmla="*/ 534179 w 826822"/>
              <a:gd name="connsiteY94" fmla="*/ 2325489 h 3671652"/>
              <a:gd name="connsiteX95" fmla="*/ 815282 w 826822"/>
              <a:gd name="connsiteY95" fmla="*/ 2764044 h 3671652"/>
              <a:gd name="connsiteX96" fmla="*/ 531706 w 826822"/>
              <a:gd name="connsiteY96" fmla="*/ 3202597 h 3671652"/>
              <a:gd name="connsiteX97" fmla="*/ 497083 w 826822"/>
              <a:gd name="connsiteY97" fmla="*/ 3173745 h 3671652"/>
              <a:gd name="connsiteX98" fmla="*/ 436906 w 826822"/>
              <a:gd name="connsiteY98" fmla="*/ 3124284 h 3671652"/>
              <a:gd name="connsiteX99" fmla="*/ 563031 w 826822"/>
              <a:gd name="connsiteY99" fmla="*/ 3003929 h 3671652"/>
              <a:gd name="connsiteX100" fmla="*/ 264616 w 826822"/>
              <a:gd name="connsiteY100" fmla="*/ 3003929 h 3671652"/>
              <a:gd name="connsiteX101" fmla="*/ 396512 w 826822"/>
              <a:gd name="connsiteY101" fmla="*/ 3124284 h 3671652"/>
              <a:gd name="connsiteX102" fmla="*/ 406404 w 826822"/>
              <a:gd name="connsiteY102" fmla="*/ 3132528 h 3671652"/>
              <a:gd name="connsiteX103" fmla="*/ 416297 w 826822"/>
              <a:gd name="connsiteY103" fmla="*/ 3140771 h 3671652"/>
              <a:gd name="connsiteX104" fmla="*/ 477298 w 826822"/>
              <a:gd name="connsiteY104" fmla="*/ 3191881 h 3671652"/>
              <a:gd name="connsiteX105" fmla="*/ 511097 w 826822"/>
              <a:gd name="connsiteY105" fmla="*/ 3219909 h 3671652"/>
              <a:gd name="connsiteX106" fmla="*/ 520989 w 826822"/>
              <a:gd name="connsiteY106" fmla="*/ 3228152 h 3671652"/>
              <a:gd name="connsiteX107" fmla="*/ 530881 w 826822"/>
              <a:gd name="connsiteY107" fmla="*/ 3236396 h 3671652"/>
              <a:gd name="connsiteX108" fmla="*/ 647256 w 826822"/>
              <a:gd name="connsiteY108" fmla="*/ 3338345 h 3671652"/>
              <a:gd name="connsiteX109" fmla="*/ 655663 w 826822"/>
              <a:gd name="connsiteY109" fmla="*/ 3347259 h 3671652"/>
              <a:gd name="connsiteX110" fmla="*/ 568132 w 826822"/>
              <a:gd name="connsiteY110" fmla="*/ 3434790 h 3671652"/>
              <a:gd name="connsiteX111" fmla="*/ 539395 w 826822"/>
              <a:gd name="connsiteY111" fmla="*/ 3405697 h 3671652"/>
              <a:gd name="connsiteX112" fmla="*/ 436081 w 826822"/>
              <a:gd name="connsiteY112" fmla="*/ 3316357 h 3671652"/>
              <a:gd name="connsiteX113" fmla="*/ 426189 w 826822"/>
              <a:gd name="connsiteY113" fmla="*/ 3308114 h 3671652"/>
              <a:gd name="connsiteX114" fmla="*/ 416297 w 826822"/>
              <a:gd name="connsiteY114" fmla="*/ 3299871 h 3671652"/>
              <a:gd name="connsiteX115" fmla="*/ 389093 w 826822"/>
              <a:gd name="connsiteY115" fmla="*/ 3277613 h 3671652"/>
              <a:gd name="connsiteX116" fmla="*/ 321497 w 826822"/>
              <a:gd name="connsiteY116" fmla="*/ 3221557 h 3671652"/>
              <a:gd name="connsiteX117" fmla="*/ 311604 w 826822"/>
              <a:gd name="connsiteY117" fmla="*/ 3213314 h 3671652"/>
              <a:gd name="connsiteX118" fmla="*/ 301712 w 826822"/>
              <a:gd name="connsiteY118" fmla="*/ 3205071 h 3671652"/>
              <a:gd name="connsiteX119" fmla="*/ 0 w 826822"/>
              <a:gd name="connsiteY119" fmla="*/ 2756624 h 3671652"/>
              <a:gd name="connsiteX120" fmla="*/ 311604 w 826822"/>
              <a:gd name="connsiteY120" fmla="*/ 2314772 h 3671652"/>
              <a:gd name="connsiteX121" fmla="*/ 321496 w 826822"/>
              <a:gd name="connsiteY121" fmla="*/ 2306529 h 3671652"/>
              <a:gd name="connsiteX122" fmla="*/ 331389 w 826822"/>
              <a:gd name="connsiteY122" fmla="*/ 2298285 h 3671652"/>
              <a:gd name="connsiteX123" fmla="*/ 348700 w 826822"/>
              <a:gd name="connsiteY123" fmla="*/ 2284272 h 3671652"/>
              <a:gd name="connsiteX124" fmla="*/ 427838 w 826822"/>
              <a:gd name="connsiteY124" fmla="*/ 2220797 h 3671652"/>
              <a:gd name="connsiteX125" fmla="*/ 437730 w 826822"/>
              <a:gd name="connsiteY125" fmla="*/ 2212553 h 3671652"/>
              <a:gd name="connsiteX126" fmla="*/ 447622 w 826822"/>
              <a:gd name="connsiteY126" fmla="*/ 2204310 h 3671652"/>
              <a:gd name="connsiteX127" fmla="*/ 582815 w 826822"/>
              <a:gd name="connsiteY127" fmla="*/ 2074887 h 3671652"/>
              <a:gd name="connsiteX128" fmla="*/ 297591 w 826822"/>
              <a:gd name="connsiteY128" fmla="*/ 2074887 h 3671652"/>
              <a:gd name="connsiteX129" fmla="*/ 408878 w 826822"/>
              <a:gd name="connsiteY129" fmla="*/ 2202661 h 3671652"/>
              <a:gd name="connsiteX130" fmla="*/ 329740 w 826822"/>
              <a:gd name="connsiteY130" fmla="*/ 2266136 h 3671652"/>
              <a:gd name="connsiteX131" fmla="*/ 312429 w 826822"/>
              <a:gd name="connsiteY131" fmla="*/ 2280150 h 3671652"/>
              <a:gd name="connsiteX132" fmla="*/ 64300 w 826822"/>
              <a:gd name="connsiteY132" fmla="*/ 1806974 h 3671652"/>
              <a:gd name="connsiteX133" fmla="*/ 337159 w 826822"/>
              <a:gd name="connsiteY133" fmla="*/ 1431070 h 3671652"/>
              <a:gd name="connsiteX134" fmla="*/ 394039 w 826822"/>
              <a:gd name="connsiteY134" fmla="*/ 1477234 h 3671652"/>
              <a:gd name="connsiteX135" fmla="*/ 434432 w 826822"/>
              <a:gd name="connsiteY135" fmla="*/ 1509383 h 3671652"/>
              <a:gd name="connsiteX136" fmla="*/ 286874 w 826822"/>
              <a:gd name="connsiteY136" fmla="*/ 1633036 h 3671652"/>
              <a:gd name="connsiteX137" fmla="*/ 605897 w 826822"/>
              <a:gd name="connsiteY137" fmla="*/ 1633036 h 3671652"/>
              <a:gd name="connsiteX138" fmla="*/ 477298 w 826822"/>
              <a:gd name="connsiteY138" fmla="*/ 1510208 h 3671652"/>
              <a:gd name="connsiteX139" fmla="*/ 467407 w 826822"/>
              <a:gd name="connsiteY139" fmla="*/ 1501964 h 3671652"/>
              <a:gd name="connsiteX140" fmla="*/ 456690 w 826822"/>
              <a:gd name="connsiteY140" fmla="*/ 1493721 h 3671652"/>
              <a:gd name="connsiteX141" fmla="*/ 413824 w 826822"/>
              <a:gd name="connsiteY141" fmla="*/ 1459098 h 3671652"/>
              <a:gd name="connsiteX142" fmla="*/ 359417 w 826822"/>
              <a:gd name="connsiteY142" fmla="*/ 1415408 h 3671652"/>
              <a:gd name="connsiteX143" fmla="*/ 349525 w 826822"/>
              <a:gd name="connsiteY143" fmla="*/ 1407164 h 3671652"/>
              <a:gd name="connsiteX144" fmla="*/ 339632 w 826822"/>
              <a:gd name="connsiteY144" fmla="*/ 1398920 h 3671652"/>
              <a:gd name="connsiteX145" fmla="*/ 82435 w 826822"/>
              <a:gd name="connsiteY145" fmla="*/ 959542 h 3671652"/>
              <a:gd name="connsiteX146" fmla="*/ 339633 w 826822"/>
              <a:gd name="connsiteY146" fmla="*/ 505326 h 3671652"/>
              <a:gd name="connsiteX147" fmla="*/ 347877 w 826822"/>
              <a:gd name="connsiteY147" fmla="*/ 495433 h 3671652"/>
              <a:gd name="connsiteX148" fmla="*/ 356119 w 826822"/>
              <a:gd name="connsiteY148" fmla="*/ 485541 h 3671652"/>
              <a:gd name="connsiteX149" fmla="*/ 372606 w 826822"/>
              <a:gd name="connsiteY149" fmla="*/ 467406 h 3671652"/>
              <a:gd name="connsiteX150" fmla="*/ 436905 w 826822"/>
              <a:gd name="connsiteY150" fmla="*/ 394038 h 3671652"/>
              <a:gd name="connsiteX151" fmla="*/ 445149 w 826822"/>
              <a:gd name="connsiteY151" fmla="*/ 384146 h 3671652"/>
              <a:gd name="connsiteX152" fmla="*/ 453392 w 826822"/>
              <a:gd name="connsiteY152" fmla="*/ 374254 h 3671652"/>
              <a:gd name="connsiteX153" fmla="*/ 74191 w 826822"/>
              <a:gd name="connsiteY153" fmla="*/ 0 h 3671652"/>
              <a:gd name="connsiteX154" fmla="*/ 217628 w 826822"/>
              <a:gd name="connsiteY154" fmla="*/ 0 h 3671652"/>
              <a:gd name="connsiteX155" fmla="*/ 244008 w 826822"/>
              <a:gd name="connsiteY155" fmla="*/ 185478 h 3671652"/>
              <a:gd name="connsiteX156" fmla="*/ 416297 w 826822"/>
              <a:gd name="connsiteY156" fmla="*/ 375903 h 3671652"/>
              <a:gd name="connsiteX157" fmla="*/ 349524 w 826822"/>
              <a:gd name="connsiteY157" fmla="*/ 452567 h 3671652"/>
              <a:gd name="connsiteX158" fmla="*/ 336334 w 826822"/>
              <a:gd name="connsiteY158" fmla="*/ 468230 h 3671652"/>
              <a:gd name="connsiteX159" fmla="*/ 136842 w 826822"/>
              <a:gd name="connsiteY159" fmla="*/ 248953 h 3671652"/>
              <a:gd name="connsiteX160" fmla="*/ 74191 w 826822"/>
              <a:gd name="connsiteY160" fmla="*/ 0 h 367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826822" h="3671652">
                <a:moveTo>
                  <a:pt x="189536" y="3340572"/>
                </a:moveTo>
                <a:cubicBezTo>
                  <a:pt x="225202" y="3306414"/>
                  <a:pt x="263586" y="3272872"/>
                  <a:pt x="302537" y="3239692"/>
                </a:cubicBezTo>
                <a:cubicBezTo>
                  <a:pt x="324793" y="3258652"/>
                  <a:pt x="347876" y="3277612"/>
                  <a:pt x="371781" y="3296572"/>
                </a:cubicBezTo>
                <a:cubicBezTo>
                  <a:pt x="380025" y="3303991"/>
                  <a:pt x="389093" y="3310586"/>
                  <a:pt x="397337" y="3318005"/>
                </a:cubicBezTo>
                <a:cubicBezTo>
                  <a:pt x="254723" y="3440010"/>
                  <a:pt x="129423" y="3556243"/>
                  <a:pt x="129423" y="3671652"/>
                </a:cubicBezTo>
                <a:lnTo>
                  <a:pt x="1" y="3671652"/>
                </a:lnTo>
                <a:cubicBezTo>
                  <a:pt x="1" y="3551090"/>
                  <a:pt x="82538" y="3443050"/>
                  <a:pt x="189536" y="3340572"/>
                </a:cubicBezTo>
                <a:close/>
                <a:moveTo>
                  <a:pt x="135194" y="2801963"/>
                </a:moveTo>
                <a:cubicBezTo>
                  <a:pt x="140139" y="2825046"/>
                  <a:pt x="149208" y="2848127"/>
                  <a:pt x="161573" y="2871208"/>
                </a:cubicBezTo>
                <a:cubicBezTo>
                  <a:pt x="171465" y="2890170"/>
                  <a:pt x="184654" y="2909953"/>
                  <a:pt x="198669" y="2928913"/>
                </a:cubicBezTo>
                <a:cubicBezTo>
                  <a:pt x="201967" y="2933859"/>
                  <a:pt x="206088" y="2938805"/>
                  <a:pt x="210209" y="2943752"/>
                </a:cubicBezTo>
                <a:lnTo>
                  <a:pt x="614141" y="2943752"/>
                </a:lnTo>
                <a:cubicBezTo>
                  <a:pt x="617438" y="2938805"/>
                  <a:pt x="621560" y="2933859"/>
                  <a:pt x="624857" y="2928913"/>
                </a:cubicBezTo>
                <a:cubicBezTo>
                  <a:pt x="638871" y="2909953"/>
                  <a:pt x="650412" y="2890993"/>
                  <a:pt x="659479" y="2871208"/>
                </a:cubicBezTo>
                <a:cubicBezTo>
                  <a:pt x="670196" y="2848127"/>
                  <a:pt x="678439" y="2825045"/>
                  <a:pt x="683386" y="2801964"/>
                </a:cubicBezTo>
                <a:close/>
                <a:moveTo>
                  <a:pt x="190425" y="2599174"/>
                </a:moveTo>
                <a:cubicBezTo>
                  <a:pt x="178885" y="2614836"/>
                  <a:pt x="168168" y="2631323"/>
                  <a:pt x="159100" y="2647810"/>
                </a:cubicBezTo>
                <a:cubicBezTo>
                  <a:pt x="144261" y="2674190"/>
                  <a:pt x="135194" y="2702217"/>
                  <a:pt x="131072" y="2730245"/>
                </a:cubicBezTo>
                <a:cubicBezTo>
                  <a:pt x="131072" y="2733543"/>
                  <a:pt x="130248" y="2736839"/>
                  <a:pt x="130248" y="2740137"/>
                </a:cubicBezTo>
                <a:lnTo>
                  <a:pt x="684211" y="2740137"/>
                </a:lnTo>
                <a:cubicBezTo>
                  <a:pt x="683386" y="2736839"/>
                  <a:pt x="683386" y="2733543"/>
                  <a:pt x="682562" y="2730245"/>
                </a:cubicBezTo>
                <a:cubicBezTo>
                  <a:pt x="676791" y="2703042"/>
                  <a:pt x="666075" y="2675014"/>
                  <a:pt x="651237" y="2647810"/>
                </a:cubicBezTo>
                <a:cubicBezTo>
                  <a:pt x="642169" y="2631323"/>
                  <a:pt x="631452" y="2615660"/>
                  <a:pt x="619911" y="2599173"/>
                </a:cubicBezTo>
                <a:close/>
                <a:moveTo>
                  <a:pt x="212682" y="1004057"/>
                </a:moveTo>
                <a:cubicBezTo>
                  <a:pt x="215980" y="1029612"/>
                  <a:pt x="221750" y="1054343"/>
                  <a:pt x="230818" y="1078248"/>
                </a:cubicBezTo>
                <a:cubicBezTo>
                  <a:pt x="238238" y="1098033"/>
                  <a:pt x="248129" y="1117818"/>
                  <a:pt x="258846" y="1135953"/>
                </a:cubicBezTo>
                <a:cubicBezTo>
                  <a:pt x="259671" y="1136777"/>
                  <a:pt x="259671" y="1136777"/>
                  <a:pt x="260494" y="1137602"/>
                </a:cubicBezTo>
                <a:lnTo>
                  <a:pt x="646290" y="1137602"/>
                </a:lnTo>
                <a:cubicBezTo>
                  <a:pt x="646290" y="1136777"/>
                  <a:pt x="647115" y="1136777"/>
                  <a:pt x="647115" y="1135953"/>
                </a:cubicBezTo>
                <a:cubicBezTo>
                  <a:pt x="657831" y="1117818"/>
                  <a:pt x="667723" y="1098033"/>
                  <a:pt x="675143" y="1078248"/>
                </a:cubicBezTo>
                <a:cubicBezTo>
                  <a:pt x="684211" y="1055167"/>
                  <a:pt x="690805" y="1029612"/>
                  <a:pt x="694103" y="1004057"/>
                </a:cubicBezTo>
                <a:close/>
                <a:moveTo>
                  <a:pt x="259670" y="811159"/>
                </a:moveTo>
                <a:cubicBezTo>
                  <a:pt x="253075" y="823525"/>
                  <a:pt x="246481" y="835065"/>
                  <a:pt x="240710" y="846607"/>
                </a:cubicBezTo>
                <a:cubicBezTo>
                  <a:pt x="226696" y="874635"/>
                  <a:pt x="216804" y="902662"/>
                  <a:pt x="212683" y="929041"/>
                </a:cubicBezTo>
                <a:cubicBezTo>
                  <a:pt x="211858" y="934812"/>
                  <a:pt x="211034" y="940582"/>
                  <a:pt x="210210" y="945528"/>
                </a:cubicBezTo>
                <a:lnTo>
                  <a:pt x="696576" y="945528"/>
                </a:lnTo>
                <a:cubicBezTo>
                  <a:pt x="696576" y="939758"/>
                  <a:pt x="695752" y="934811"/>
                  <a:pt x="694927" y="929041"/>
                </a:cubicBezTo>
                <a:cubicBezTo>
                  <a:pt x="690805" y="901838"/>
                  <a:pt x="681737" y="873810"/>
                  <a:pt x="669372" y="846606"/>
                </a:cubicBezTo>
                <a:cubicBezTo>
                  <a:pt x="664426" y="834241"/>
                  <a:pt x="657832" y="822700"/>
                  <a:pt x="651236" y="811159"/>
                </a:cubicBezTo>
                <a:close/>
                <a:moveTo>
                  <a:pt x="520365" y="292702"/>
                </a:moveTo>
                <a:lnTo>
                  <a:pt x="610158" y="382495"/>
                </a:lnTo>
                <a:lnTo>
                  <a:pt x="540773" y="463284"/>
                </a:lnTo>
                <a:cubicBezTo>
                  <a:pt x="538300" y="466581"/>
                  <a:pt x="535004" y="469878"/>
                  <a:pt x="532529" y="473176"/>
                </a:cubicBezTo>
                <a:cubicBezTo>
                  <a:pt x="530057" y="476473"/>
                  <a:pt x="526760" y="479771"/>
                  <a:pt x="524287" y="483068"/>
                </a:cubicBezTo>
                <a:cubicBezTo>
                  <a:pt x="506975" y="502852"/>
                  <a:pt x="489664" y="522637"/>
                  <a:pt x="472353" y="542421"/>
                </a:cubicBezTo>
                <a:cubicBezTo>
                  <a:pt x="462460" y="553137"/>
                  <a:pt x="452569" y="563854"/>
                  <a:pt x="443500" y="574571"/>
                </a:cubicBezTo>
                <a:cubicBezTo>
                  <a:pt x="441027" y="577869"/>
                  <a:pt x="437730" y="581166"/>
                  <a:pt x="435257" y="584463"/>
                </a:cubicBezTo>
                <a:cubicBezTo>
                  <a:pt x="432783" y="587761"/>
                  <a:pt x="429486" y="591058"/>
                  <a:pt x="427013" y="594355"/>
                </a:cubicBezTo>
                <a:cubicBezTo>
                  <a:pt x="378377" y="649587"/>
                  <a:pt x="333862" y="703994"/>
                  <a:pt x="296766" y="755928"/>
                </a:cubicBezTo>
                <a:lnTo>
                  <a:pt x="613316" y="755928"/>
                </a:lnTo>
                <a:cubicBezTo>
                  <a:pt x="572099" y="701520"/>
                  <a:pt x="520165" y="647938"/>
                  <a:pt x="464109" y="592707"/>
                </a:cubicBezTo>
                <a:cubicBezTo>
                  <a:pt x="474826" y="581165"/>
                  <a:pt x="484718" y="568801"/>
                  <a:pt x="495435" y="557259"/>
                </a:cubicBezTo>
                <a:cubicBezTo>
                  <a:pt x="511922" y="538299"/>
                  <a:pt x="528408" y="519340"/>
                  <a:pt x="544895" y="500379"/>
                </a:cubicBezTo>
                <a:cubicBezTo>
                  <a:pt x="695752" y="646289"/>
                  <a:pt x="826823" y="789726"/>
                  <a:pt x="826822" y="962839"/>
                </a:cubicBezTo>
                <a:cubicBezTo>
                  <a:pt x="826823" y="1153264"/>
                  <a:pt x="708941" y="1288458"/>
                  <a:pt x="573748" y="1403042"/>
                </a:cubicBezTo>
                <a:cubicBezTo>
                  <a:pt x="554787" y="1387380"/>
                  <a:pt x="536651" y="1372542"/>
                  <a:pt x="517692" y="1357703"/>
                </a:cubicBezTo>
                <a:cubicBezTo>
                  <a:pt x="504502" y="1346987"/>
                  <a:pt x="490489" y="1336270"/>
                  <a:pt x="477299" y="1325553"/>
                </a:cubicBezTo>
                <a:cubicBezTo>
                  <a:pt x="525111" y="1285160"/>
                  <a:pt x="570450" y="1242294"/>
                  <a:pt x="606721" y="1196955"/>
                </a:cubicBezTo>
                <a:lnTo>
                  <a:pt x="302536" y="1196955"/>
                </a:lnTo>
                <a:cubicBezTo>
                  <a:pt x="340457" y="1242294"/>
                  <a:pt x="387445" y="1284336"/>
                  <a:pt x="436905" y="1325554"/>
                </a:cubicBezTo>
                <a:cubicBezTo>
                  <a:pt x="440203" y="1328026"/>
                  <a:pt x="443500" y="1331324"/>
                  <a:pt x="446798" y="1333796"/>
                </a:cubicBezTo>
                <a:cubicBezTo>
                  <a:pt x="450095" y="1336271"/>
                  <a:pt x="453392" y="1339567"/>
                  <a:pt x="456690" y="1342040"/>
                </a:cubicBezTo>
                <a:cubicBezTo>
                  <a:pt x="470704" y="1352757"/>
                  <a:pt x="484718" y="1364297"/>
                  <a:pt x="498732" y="1375838"/>
                </a:cubicBezTo>
                <a:cubicBezTo>
                  <a:pt x="516867" y="1390677"/>
                  <a:pt x="535003" y="1404691"/>
                  <a:pt x="553139" y="1419529"/>
                </a:cubicBezTo>
                <a:cubicBezTo>
                  <a:pt x="556436" y="1422002"/>
                  <a:pt x="559733" y="1425299"/>
                  <a:pt x="563031" y="1427773"/>
                </a:cubicBezTo>
                <a:cubicBezTo>
                  <a:pt x="566328" y="1430245"/>
                  <a:pt x="569626" y="1433543"/>
                  <a:pt x="572924" y="1436016"/>
                </a:cubicBezTo>
                <a:cubicBezTo>
                  <a:pt x="670197" y="1517627"/>
                  <a:pt x="759226" y="1606656"/>
                  <a:pt x="796322" y="1723714"/>
                </a:cubicBezTo>
                <a:lnTo>
                  <a:pt x="659479" y="1723714"/>
                </a:lnTo>
                <a:cubicBezTo>
                  <a:pt x="655358" y="1713822"/>
                  <a:pt x="650412" y="1703930"/>
                  <a:pt x="644642" y="1694037"/>
                </a:cubicBezTo>
                <a:lnTo>
                  <a:pt x="235764" y="1694037"/>
                </a:lnTo>
                <a:cubicBezTo>
                  <a:pt x="228345" y="1705579"/>
                  <a:pt x="220926" y="1716295"/>
                  <a:pt x="215155" y="1727836"/>
                </a:cubicBezTo>
                <a:cubicBezTo>
                  <a:pt x="201967" y="1754215"/>
                  <a:pt x="193723" y="1781419"/>
                  <a:pt x="193722" y="1810271"/>
                </a:cubicBezTo>
                <a:cubicBezTo>
                  <a:pt x="193723" y="1816041"/>
                  <a:pt x="194547" y="1822636"/>
                  <a:pt x="194546" y="1828407"/>
                </a:cubicBezTo>
                <a:lnTo>
                  <a:pt x="471528" y="1828406"/>
                </a:lnTo>
                <a:lnTo>
                  <a:pt x="471529" y="1886111"/>
                </a:lnTo>
                <a:lnTo>
                  <a:pt x="201966" y="1886111"/>
                </a:lnTo>
                <a:cubicBezTo>
                  <a:pt x="206912" y="1907544"/>
                  <a:pt x="214331" y="1928977"/>
                  <a:pt x="222574" y="1950411"/>
                </a:cubicBezTo>
                <a:cubicBezTo>
                  <a:pt x="229994" y="1970195"/>
                  <a:pt x="239885" y="1989155"/>
                  <a:pt x="250602" y="2008115"/>
                </a:cubicBezTo>
                <a:cubicBezTo>
                  <a:pt x="253076" y="2011412"/>
                  <a:pt x="255549" y="2015534"/>
                  <a:pt x="258021" y="2019656"/>
                </a:cubicBezTo>
                <a:lnTo>
                  <a:pt x="626506" y="2019656"/>
                </a:lnTo>
                <a:cubicBezTo>
                  <a:pt x="628979" y="2016358"/>
                  <a:pt x="631452" y="2012236"/>
                  <a:pt x="633925" y="2008115"/>
                </a:cubicBezTo>
                <a:cubicBezTo>
                  <a:pt x="638046" y="2000696"/>
                  <a:pt x="642168" y="1994101"/>
                  <a:pt x="646290" y="1986682"/>
                </a:cubicBezTo>
                <a:lnTo>
                  <a:pt x="786429" y="1986682"/>
                </a:lnTo>
                <a:cubicBezTo>
                  <a:pt x="739442" y="2103739"/>
                  <a:pt x="640520" y="2202661"/>
                  <a:pt x="535003" y="2291691"/>
                </a:cubicBezTo>
                <a:cubicBezTo>
                  <a:pt x="531705" y="2294164"/>
                  <a:pt x="528408" y="2297462"/>
                  <a:pt x="525111" y="2299934"/>
                </a:cubicBezTo>
                <a:cubicBezTo>
                  <a:pt x="521813" y="2302408"/>
                  <a:pt x="518516" y="2305705"/>
                  <a:pt x="515219" y="2308178"/>
                </a:cubicBezTo>
                <a:cubicBezTo>
                  <a:pt x="488016" y="2330435"/>
                  <a:pt x="460812" y="2351868"/>
                  <a:pt x="434432" y="2373302"/>
                </a:cubicBezTo>
                <a:cubicBezTo>
                  <a:pt x="428662" y="2377424"/>
                  <a:pt x="423716" y="2381546"/>
                  <a:pt x="418770" y="2385667"/>
                </a:cubicBezTo>
                <a:cubicBezTo>
                  <a:pt x="414648" y="2388140"/>
                  <a:pt x="411351" y="2391437"/>
                  <a:pt x="408053" y="2393910"/>
                </a:cubicBezTo>
                <a:cubicBezTo>
                  <a:pt x="404756" y="2397208"/>
                  <a:pt x="401458" y="2399681"/>
                  <a:pt x="397337" y="2401329"/>
                </a:cubicBezTo>
                <a:cubicBezTo>
                  <a:pt x="341281" y="2447493"/>
                  <a:pt x="287698" y="2492008"/>
                  <a:pt x="243183" y="2537347"/>
                </a:cubicBezTo>
                <a:lnTo>
                  <a:pt x="571274" y="2537346"/>
                </a:lnTo>
                <a:cubicBezTo>
                  <a:pt x="532529" y="2492832"/>
                  <a:pt x="486367" y="2448317"/>
                  <a:pt x="438554" y="2402978"/>
                </a:cubicBezTo>
                <a:cubicBezTo>
                  <a:pt x="443500" y="2399681"/>
                  <a:pt x="448446" y="2395559"/>
                  <a:pt x="453392" y="2391437"/>
                </a:cubicBezTo>
                <a:cubicBezTo>
                  <a:pt x="479772" y="2370004"/>
                  <a:pt x="506975" y="2347747"/>
                  <a:pt x="534179" y="2325489"/>
                </a:cubicBezTo>
                <a:cubicBezTo>
                  <a:pt x="680913" y="2465629"/>
                  <a:pt x="815282" y="2599173"/>
                  <a:pt x="815282" y="2764044"/>
                </a:cubicBezTo>
                <a:cubicBezTo>
                  <a:pt x="815282" y="2930562"/>
                  <a:pt x="682561" y="3070702"/>
                  <a:pt x="531706" y="3202597"/>
                </a:cubicBezTo>
                <a:cubicBezTo>
                  <a:pt x="520165" y="3192705"/>
                  <a:pt x="508624" y="3183637"/>
                  <a:pt x="497083" y="3173745"/>
                </a:cubicBezTo>
                <a:cubicBezTo>
                  <a:pt x="477299" y="3157258"/>
                  <a:pt x="456690" y="3140771"/>
                  <a:pt x="436906" y="3124284"/>
                </a:cubicBezTo>
                <a:cubicBezTo>
                  <a:pt x="482245" y="3084715"/>
                  <a:pt x="525111" y="3044322"/>
                  <a:pt x="563031" y="3003929"/>
                </a:cubicBezTo>
                <a:lnTo>
                  <a:pt x="264616" y="3003929"/>
                </a:lnTo>
                <a:cubicBezTo>
                  <a:pt x="304185" y="3044322"/>
                  <a:pt x="349524" y="3084715"/>
                  <a:pt x="396512" y="3124284"/>
                </a:cubicBezTo>
                <a:cubicBezTo>
                  <a:pt x="399810" y="3126757"/>
                  <a:pt x="403107" y="3130055"/>
                  <a:pt x="406404" y="3132528"/>
                </a:cubicBezTo>
                <a:cubicBezTo>
                  <a:pt x="409702" y="3135000"/>
                  <a:pt x="412999" y="3138298"/>
                  <a:pt x="416297" y="3140771"/>
                </a:cubicBezTo>
                <a:cubicBezTo>
                  <a:pt x="436081" y="3158082"/>
                  <a:pt x="456690" y="3175393"/>
                  <a:pt x="477298" y="3191881"/>
                </a:cubicBezTo>
                <a:cubicBezTo>
                  <a:pt x="488840" y="3200949"/>
                  <a:pt x="499556" y="3210841"/>
                  <a:pt x="511097" y="3219909"/>
                </a:cubicBezTo>
                <a:cubicBezTo>
                  <a:pt x="514394" y="3222382"/>
                  <a:pt x="517691" y="3225679"/>
                  <a:pt x="520989" y="3228152"/>
                </a:cubicBezTo>
                <a:cubicBezTo>
                  <a:pt x="524287" y="3230626"/>
                  <a:pt x="527584" y="3233922"/>
                  <a:pt x="530881" y="3236396"/>
                </a:cubicBezTo>
                <a:cubicBezTo>
                  <a:pt x="571068" y="3269989"/>
                  <a:pt x="610585" y="3303890"/>
                  <a:pt x="647256" y="3338345"/>
                </a:cubicBezTo>
                <a:lnTo>
                  <a:pt x="655663" y="3347259"/>
                </a:lnTo>
                <a:lnTo>
                  <a:pt x="568132" y="3434790"/>
                </a:lnTo>
                <a:lnTo>
                  <a:pt x="539395" y="3405697"/>
                </a:lnTo>
                <a:cubicBezTo>
                  <a:pt x="506820" y="3375866"/>
                  <a:pt x="471734" y="3346034"/>
                  <a:pt x="436081" y="3316357"/>
                </a:cubicBezTo>
                <a:cubicBezTo>
                  <a:pt x="432784" y="3313884"/>
                  <a:pt x="429487" y="3310587"/>
                  <a:pt x="426189" y="3308114"/>
                </a:cubicBezTo>
                <a:cubicBezTo>
                  <a:pt x="422891" y="3305641"/>
                  <a:pt x="419594" y="3302344"/>
                  <a:pt x="416297" y="3299871"/>
                </a:cubicBezTo>
                <a:cubicBezTo>
                  <a:pt x="407229" y="3292451"/>
                  <a:pt x="398161" y="3285032"/>
                  <a:pt x="389093" y="3277613"/>
                </a:cubicBezTo>
                <a:cubicBezTo>
                  <a:pt x="366836" y="3259478"/>
                  <a:pt x="343753" y="3240518"/>
                  <a:pt x="321497" y="3221557"/>
                </a:cubicBezTo>
                <a:cubicBezTo>
                  <a:pt x="318199" y="3219084"/>
                  <a:pt x="314902" y="3215787"/>
                  <a:pt x="311604" y="3213314"/>
                </a:cubicBezTo>
                <a:cubicBezTo>
                  <a:pt x="308307" y="3210841"/>
                  <a:pt x="305009" y="3207543"/>
                  <a:pt x="301712" y="3205071"/>
                </a:cubicBezTo>
                <a:cubicBezTo>
                  <a:pt x="141788" y="3069053"/>
                  <a:pt x="0" y="2926440"/>
                  <a:pt x="0" y="2756624"/>
                </a:cubicBezTo>
                <a:cubicBezTo>
                  <a:pt x="1" y="2580213"/>
                  <a:pt x="151681" y="2445020"/>
                  <a:pt x="311604" y="2314772"/>
                </a:cubicBezTo>
                <a:cubicBezTo>
                  <a:pt x="314902" y="2312300"/>
                  <a:pt x="318199" y="2309002"/>
                  <a:pt x="321496" y="2306529"/>
                </a:cubicBezTo>
                <a:cubicBezTo>
                  <a:pt x="324794" y="2304056"/>
                  <a:pt x="328091" y="2300759"/>
                  <a:pt x="331389" y="2298285"/>
                </a:cubicBezTo>
                <a:cubicBezTo>
                  <a:pt x="337159" y="2293340"/>
                  <a:pt x="342930" y="2289218"/>
                  <a:pt x="348700" y="2284272"/>
                </a:cubicBezTo>
                <a:cubicBezTo>
                  <a:pt x="375079" y="2263663"/>
                  <a:pt x="402282" y="2242230"/>
                  <a:pt x="427838" y="2220797"/>
                </a:cubicBezTo>
                <a:cubicBezTo>
                  <a:pt x="431135" y="2218324"/>
                  <a:pt x="434432" y="2215027"/>
                  <a:pt x="437730" y="2212553"/>
                </a:cubicBezTo>
                <a:cubicBezTo>
                  <a:pt x="441027" y="2210081"/>
                  <a:pt x="444325" y="2206783"/>
                  <a:pt x="447622" y="2204310"/>
                </a:cubicBezTo>
                <a:cubicBezTo>
                  <a:pt x="497083" y="2162268"/>
                  <a:pt x="544071" y="2119402"/>
                  <a:pt x="582815" y="2074887"/>
                </a:cubicBezTo>
                <a:lnTo>
                  <a:pt x="297591" y="2074887"/>
                </a:lnTo>
                <a:cubicBezTo>
                  <a:pt x="329740" y="2118578"/>
                  <a:pt x="368485" y="2161444"/>
                  <a:pt x="408878" y="2202661"/>
                </a:cubicBezTo>
                <a:cubicBezTo>
                  <a:pt x="382499" y="2224094"/>
                  <a:pt x="356119" y="2244703"/>
                  <a:pt x="329740" y="2266136"/>
                </a:cubicBezTo>
                <a:cubicBezTo>
                  <a:pt x="323970" y="2271082"/>
                  <a:pt x="318199" y="2275204"/>
                  <a:pt x="312429" y="2280150"/>
                </a:cubicBezTo>
                <a:cubicBezTo>
                  <a:pt x="181357" y="2146606"/>
                  <a:pt x="64300" y="1994925"/>
                  <a:pt x="64300" y="1806974"/>
                </a:cubicBezTo>
                <a:cubicBezTo>
                  <a:pt x="64300" y="1651996"/>
                  <a:pt x="192898" y="1543181"/>
                  <a:pt x="337159" y="1431070"/>
                </a:cubicBezTo>
                <a:cubicBezTo>
                  <a:pt x="356119" y="1446733"/>
                  <a:pt x="375079" y="1462395"/>
                  <a:pt x="394039" y="1477234"/>
                </a:cubicBezTo>
                <a:cubicBezTo>
                  <a:pt x="408053" y="1487950"/>
                  <a:pt x="421243" y="1498667"/>
                  <a:pt x="434432" y="1509383"/>
                </a:cubicBezTo>
                <a:cubicBezTo>
                  <a:pt x="379201" y="1552250"/>
                  <a:pt x="328091" y="1592642"/>
                  <a:pt x="286874" y="1633036"/>
                </a:cubicBezTo>
                <a:lnTo>
                  <a:pt x="605897" y="1633036"/>
                </a:lnTo>
                <a:cubicBezTo>
                  <a:pt x="570450" y="1590994"/>
                  <a:pt x="525935" y="1550601"/>
                  <a:pt x="477298" y="1510208"/>
                </a:cubicBezTo>
                <a:cubicBezTo>
                  <a:pt x="474001" y="1507734"/>
                  <a:pt x="470704" y="1504437"/>
                  <a:pt x="467407" y="1501964"/>
                </a:cubicBezTo>
                <a:cubicBezTo>
                  <a:pt x="463285" y="1499491"/>
                  <a:pt x="459987" y="1496194"/>
                  <a:pt x="456690" y="1493721"/>
                </a:cubicBezTo>
                <a:cubicBezTo>
                  <a:pt x="442676" y="1482179"/>
                  <a:pt x="428662" y="1470639"/>
                  <a:pt x="413824" y="1459098"/>
                </a:cubicBezTo>
                <a:cubicBezTo>
                  <a:pt x="395688" y="1445084"/>
                  <a:pt x="377552" y="1430246"/>
                  <a:pt x="359417" y="1415408"/>
                </a:cubicBezTo>
                <a:cubicBezTo>
                  <a:pt x="356119" y="1412935"/>
                  <a:pt x="352822" y="1409637"/>
                  <a:pt x="349525" y="1407164"/>
                </a:cubicBezTo>
                <a:cubicBezTo>
                  <a:pt x="346228" y="1404691"/>
                  <a:pt x="342930" y="1401393"/>
                  <a:pt x="339632" y="1398920"/>
                </a:cubicBezTo>
                <a:cubicBezTo>
                  <a:pt x="207736" y="1288458"/>
                  <a:pt x="82435" y="1157386"/>
                  <a:pt x="82435" y="959542"/>
                </a:cubicBezTo>
                <a:cubicBezTo>
                  <a:pt x="82435" y="810335"/>
                  <a:pt x="203614" y="661952"/>
                  <a:pt x="339633" y="505326"/>
                </a:cubicBezTo>
                <a:cubicBezTo>
                  <a:pt x="342105" y="502028"/>
                  <a:pt x="344578" y="498731"/>
                  <a:pt x="347877" y="495433"/>
                </a:cubicBezTo>
                <a:cubicBezTo>
                  <a:pt x="350349" y="492136"/>
                  <a:pt x="352822" y="488839"/>
                  <a:pt x="356119" y="485541"/>
                </a:cubicBezTo>
                <a:cubicBezTo>
                  <a:pt x="361890" y="479771"/>
                  <a:pt x="366836" y="474000"/>
                  <a:pt x="372606" y="467406"/>
                </a:cubicBezTo>
                <a:cubicBezTo>
                  <a:pt x="394039" y="443499"/>
                  <a:pt x="415472" y="418768"/>
                  <a:pt x="436905" y="394038"/>
                </a:cubicBezTo>
                <a:cubicBezTo>
                  <a:pt x="439379" y="390741"/>
                  <a:pt x="442676" y="387443"/>
                  <a:pt x="445149" y="384146"/>
                </a:cubicBezTo>
                <a:cubicBezTo>
                  <a:pt x="447622" y="380849"/>
                  <a:pt x="450920" y="377551"/>
                  <a:pt x="453392" y="374254"/>
                </a:cubicBezTo>
                <a:close/>
                <a:moveTo>
                  <a:pt x="74191" y="0"/>
                </a:moveTo>
                <a:lnTo>
                  <a:pt x="217628" y="0"/>
                </a:lnTo>
                <a:cubicBezTo>
                  <a:pt x="211033" y="62650"/>
                  <a:pt x="217628" y="125300"/>
                  <a:pt x="244008" y="185478"/>
                </a:cubicBezTo>
                <a:cubicBezTo>
                  <a:pt x="276157" y="258846"/>
                  <a:pt x="352821" y="314077"/>
                  <a:pt x="416297" y="375903"/>
                </a:cubicBezTo>
                <a:cubicBezTo>
                  <a:pt x="394038" y="401458"/>
                  <a:pt x="371781" y="427013"/>
                  <a:pt x="349524" y="452567"/>
                </a:cubicBezTo>
                <a:cubicBezTo>
                  <a:pt x="345402" y="457514"/>
                  <a:pt x="340456" y="463284"/>
                  <a:pt x="336334" y="468230"/>
                </a:cubicBezTo>
                <a:cubicBezTo>
                  <a:pt x="264616" y="398985"/>
                  <a:pt x="182181" y="333037"/>
                  <a:pt x="136842" y="248953"/>
                </a:cubicBezTo>
                <a:cubicBezTo>
                  <a:pt x="90678" y="163221"/>
                  <a:pt x="73367" y="79138"/>
                  <a:pt x="74191" y="0"/>
                </a:cubicBezTo>
                <a:close/>
              </a:path>
            </a:pathLst>
          </a:custGeom>
          <a:solidFill>
            <a:schemeClr val="accent3">
              <a:alpha val="24000"/>
            </a:schemeClr>
          </a:solidFill>
          <a:ln w="15387" cap="flat">
            <a:noFill/>
            <a:prstDash val="solid"/>
            <a:miter/>
          </a:ln>
        </p:spPr>
        <p:txBody>
          <a:bodyPr wrap="square" rtlCol="0" anchor="ctr">
            <a:noAutofit/>
          </a:bodyPr>
          <a:lstStyle/>
          <a:p>
            <a:endParaRPr lang="en-US" sz="1350"/>
          </a:p>
        </p:txBody>
      </p:sp>
      <p:sp>
        <p:nvSpPr>
          <p:cNvPr id="39" name="Freeform: Shape 38">
            <a:extLst>
              <a:ext uri="{FF2B5EF4-FFF2-40B4-BE49-F238E27FC236}">
                <a16:creationId xmlns:a16="http://schemas.microsoft.com/office/drawing/2014/main" id="{A5ADFF98-A988-4C56-849B-E56B01758860}"/>
              </a:ext>
            </a:extLst>
          </p:cNvPr>
          <p:cNvSpPr/>
          <p:nvPr userDrawn="1"/>
        </p:nvSpPr>
        <p:spPr>
          <a:xfrm rot="2700000">
            <a:off x="627076" y="-456685"/>
            <a:ext cx="1169612" cy="3825009"/>
          </a:xfrm>
          <a:custGeom>
            <a:avLst/>
            <a:gdLst>
              <a:gd name="connsiteX0" fmla="*/ 324707 w 1169612"/>
              <a:gd name="connsiteY0" fmla="*/ 4587477 h 5100012"/>
              <a:gd name="connsiteX1" fmla="*/ 420418 w 1169612"/>
              <a:gd name="connsiteY1" fmla="*/ 4502032 h 5100012"/>
              <a:gd name="connsiteX2" fmla="*/ 516645 w 1169612"/>
              <a:gd name="connsiteY2" fmla="*/ 4581075 h 5100012"/>
              <a:gd name="connsiteX3" fmla="*/ 552157 w 1169612"/>
              <a:gd name="connsiteY3" fmla="*/ 4610860 h 5100012"/>
              <a:gd name="connsiteX4" fmla="*/ 444014 w 1169612"/>
              <a:gd name="connsiteY4" fmla="*/ 4706784 h 5100012"/>
              <a:gd name="connsiteX5" fmla="*/ 187871 w 1169612"/>
              <a:gd name="connsiteY5" fmla="*/ 3893742 h 5100012"/>
              <a:gd name="connsiteX6" fmla="*/ 224529 w 1169612"/>
              <a:gd name="connsiteY6" fmla="*/ 3989969 h 5100012"/>
              <a:gd name="connsiteX7" fmla="*/ 276079 w 1169612"/>
              <a:gd name="connsiteY7" fmla="*/ 4070158 h 5100012"/>
              <a:gd name="connsiteX8" fmla="*/ 292116 w 1169612"/>
              <a:gd name="connsiteY8" fmla="*/ 4090778 h 5100012"/>
              <a:gd name="connsiteX9" fmla="*/ 853439 w 1169612"/>
              <a:gd name="connsiteY9" fmla="*/ 4090778 h 5100012"/>
              <a:gd name="connsiteX10" fmla="*/ 868331 w 1169612"/>
              <a:gd name="connsiteY10" fmla="*/ 4070158 h 5100012"/>
              <a:gd name="connsiteX11" fmla="*/ 916444 w 1169612"/>
              <a:gd name="connsiteY11" fmla="*/ 3989969 h 5100012"/>
              <a:gd name="connsiteX12" fmla="*/ 949666 w 1169612"/>
              <a:gd name="connsiteY12" fmla="*/ 3893742 h 5100012"/>
              <a:gd name="connsiteX13" fmla="*/ 264623 w 1169612"/>
              <a:gd name="connsiteY13" fmla="*/ 3611936 h 5100012"/>
              <a:gd name="connsiteX14" fmla="*/ 221092 w 1169612"/>
              <a:gd name="connsiteY14" fmla="*/ 3679523 h 5100012"/>
              <a:gd name="connsiteX15" fmla="*/ 182143 w 1169612"/>
              <a:gd name="connsiteY15" fmla="*/ 3794079 h 5100012"/>
              <a:gd name="connsiteX16" fmla="*/ 180998 w 1169612"/>
              <a:gd name="connsiteY16" fmla="*/ 3807826 h 5100012"/>
              <a:gd name="connsiteX17" fmla="*/ 950811 w 1169612"/>
              <a:gd name="connsiteY17" fmla="*/ 3807826 h 5100012"/>
              <a:gd name="connsiteX18" fmla="*/ 948519 w 1169612"/>
              <a:gd name="connsiteY18" fmla="*/ 3794079 h 5100012"/>
              <a:gd name="connsiteX19" fmla="*/ 904989 w 1169612"/>
              <a:gd name="connsiteY19" fmla="*/ 3679523 h 5100012"/>
              <a:gd name="connsiteX20" fmla="*/ 861458 w 1169612"/>
              <a:gd name="connsiteY20" fmla="*/ 3611936 h 5100012"/>
              <a:gd name="connsiteX21" fmla="*/ 295554 w 1169612"/>
              <a:gd name="connsiteY21" fmla="*/ 1395287 h 5100012"/>
              <a:gd name="connsiteX22" fmla="*/ 320755 w 1169612"/>
              <a:gd name="connsiteY22" fmla="*/ 1498387 h 5100012"/>
              <a:gd name="connsiteX23" fmla="*/ 359704 w 1169612"/>
              <a:gd name="connsiteY23" fmla="*/ 1578575 h 5100012"/>
              <a:gd name="connsiteX24" fmla="*/ 361995 w 1169612"/>
              <a:gd name="connsiteY24" fmla="*/ 1580867 h 5100012"/>
              <a:gd name="connsiteX25" fmla="*/ 898115 w 1169612"/>
              <a:gd name="connsiteY25" fmla="*/ 1580867 h 5100012"/>
              <a:gd name="connsiteX26" fmla="*/ 899261 w 1169612"/>
              <a:gd name="connsiteY26" fmla="*/ 1578575 h 5100012"/>
              <a:gd name="connsiteX27" fmla="*/ 938210 w 1169612"/>
              <a:gd name="connsiteY27" fmla="*/ 1498387 h 5100012"/>
              <a:gd name="connsiteX28" fmla="*/ 964558 w 1169612"/>
              <a:gd name="connsiteY28" fmla="*/ 1395287 h 5100012"/>
              <a:gd name="connsiteX29" fmla="*/ 360850 w 1169612"/>
              <a:gd name="connsiteY29" fmla="*/ 1127227 h 5100012"/>
              <a:gd name="connsiteX30" fmla="*/ 334502 w 1169612"/>
              <a:gd name="connsiteY30" fmla="*/ 1176486 h 5100012"/>
              <a:gd name="connsiteX31" fmla="*/ 295554 w 1169612"/>
              <a:gd name="connsiteY31" fmla="*/ 1291041 h 5100012"/>
              <a:gd name="connsiteX32" fmla="*/ 292116 w 1169612"/>
              <a:gd name="connsiteY32" fmla="*/ 1313952 h 5100012"/>
              <a:gd name="connsiteX33" fmla="*/ 967994 w 1169612"/>
              <a:gd name="connsiteY33" fmla="*/ 1313952 h 5100012"/>
              <a:gd name="connsiteX34" fmla="*/ 965703 w 1169612"/>
              <a:gd name="connsiteY34" fmla="*/ 1291041 h 5100012"/>
              <a:gd name="connsiteX35" fmla="*/ 930191 w 1169612"/>
              <a:gd name="connsiteY35" fmla="*/ 1176486 h 5100012"/>
              <a:gd name="connsiteX36" fmla="*/ 904989 w 1169612"/>
              <a:gd name="connsiteY36" fmla="*/ 1127227 h 5100012"/>
              <a:gd name="connsiteX37" fmla="*/ 842523 w 1169612"/>
              <a:gd name="connsiteY37" fmla="*/ 233449 h 5100012"/>
              <a:gd name="connsiteX38" fmla="*/ 1075972 w 1169612"/>
              <a:gd name="connsiteY38" fmla="*/ 0 h 5100012"/>
              <a:gd name="connsiteX39" fmla="*/ 1087132 w 1169612"/>
              <a:gd name="connsiteY39" fmla="*/ 0 h 5100012"/>
              <a:gd name="connsiteX40" fmla="*/ 981741 w 1169612"/>
              <a:gd name="connsiteY40" fmla="*/ 347104 h 5100012"/>
              <a:gd name="connsiteX41" fmla="*/ 751484 w 1169612"/>
              <a:gd name="connsiteY41" fmla="*/ 643802 h 5100012"/>
              <a:gd name="connsiteX42" fmla="*/ 740028 w 1169612"/>
              <a:gd name="connsiteY42" fmla="*/ 657549 h 5100012"/>
              <a:gd name="connsiteX43" fmla="*/ 728573 w 1169612"/>
              <a:gd name="connsiteY43" fmla="*/ 671296 h 5100012"/>
              <a:gd name="connsiteX44" fmla="*/ 656403 w 1169612"/>
              <a:gd name="connsiteY44" fmla="*/ 753775 h 5100012"/>
              <a:gd name="connsiteX45" fmla="*/ 616308 w 1169612"/>
              <a:gd name="connsiteY45" fmla="*/ 798452 h 5100012"/>
              <a:gd name="connsiteX46" fmla="*/ 604853 w 1169612"/>
              <a:gd name="connsiteY46" fmla="*/ 812199 h 5100012"/>
              <a:gd name="connsiteX47" fmla="*/ 593398 w 1169612"/>
              <a:gd name="connsiteY47" fmla="*/ 825946 h 5100012"/>
              <a:gd name="connsiteX48" fmla="*/ 412400 w 1169612"/>
              <a:gd name="connsiteY48" fmla="*/ 1050475 h 5100012"/>
              <a:gd name="connsiteX49" fmla="*/ 852293 w 1169612"/>
              <a:gd name="connsiteY49" fmla="*/ 1050475 h 5100012"/>
              <a:gd name="connsiteX50" fmla="*/ 644947 w 1169612"/>
              <a:gd name="connsiteY50" fmla="*/ 823655 h 5100012"/>
              <a:gd name="connsiteX51" fmla="*/ 688479 w 1169612"/>
              <a:gd name="connsiteY51" fmla="*/ 774396 h 5100012"/>
              <a:gd name="connsiteX52" fmla="*/ 757212 w 1169612"/>
              <a:gd name="connsiteY52" fmla="*/ 695352 h 5100012"/>
              <a:gd name="connsiteX53" fmla="*/ 1148992 w 1169612"/>
              <a:gd name="connsiteY53" fmla="*/ 1338008 h 5100012"/>
              <a:gd name="connsiteX54" fmla="*/ 797306 w 1169612"/>
              <a:gd name="connsiteY54" fmla="*/ 1949735 h 5100012"/>
              <a:gd name="connsiteX55" fmla="*/ 719408 w 1169612"/>
              <a:gd name="connsiteY55" fmla="*/ 1886730 h 5100012"/>
              <a:gd name="connsiteX56" fmla="*/ 663276 w 1169612"/>
              <a:gd name="connsiteY56" fmla="*/ 1842053 h 5100012"/>
              <a:gd name="connsiteX57" fmla="*/ 843128 w 1169612"/>
              <a:gd name="connsiteY57" fmla="*/ 1663347 h 5100012"/>
              <a:gd name="connsiteX58" fmla="*/ 420419 w 1169612"/>
              <a:gd name="connsiteY58" fmla="*/ 1663347 h 5100012"/>
              <a:gd name="connsiteX59" fmla="*/ 607144 w 1169612"/>
              <a:gd name="connsiteY59" fmla="*/ 1842053 h 5100012"/>
              <a:gd name="connsiteX60" fmla="*/ 620891 w 1169612"/>
              <a:gd name="connsiteY60" fmla="*/ 1853508 h 5100012"/>
              <a:gd name="connsiteX61" fmla="*/ 634638 w 1169612"/>
              <a:gd name="connsiteY61" fmla="*/ 1864964 h 5100012"/>
              <a:gd name="connsiteX62" fmla="*/ 693061 w 1169612"/>
              <a:gd name="connsiteY62" fmla="*/ 1911932 h 5100012"/>
              <a:gd name="connsiteX63" fmla="*/ 768667 w 1169612"/>
              <a:gd name="connsiteY63" fmla="*/ 1972646 h 5100012"/>
              <a:gd name="connsiteX64" fmla="*/ 782414 w 1169612"/>
              <a:gd name="connsiteY64" fmla="*/ 1984102 h 5100012"/>
              <a:gd name="connsiteX65" fmla="*/ 796161 w 1169612"/>
              <a:gd name="connsiteY65" fmla="*/ 1995558 h 5100012"/>
              <a:gd name="connsiteX66" fmla="*/ 1106606 w 1169612"/>
              <a:gd name="connsiteY66" fmla="*/ 2395356 h 5100012"/>
              <a:gd name="connsiteX67" fmla="*/ 916444 w 1169612"/>
              <a:gd name="connsiteY67" fmla="*/ 2395356 h 5100012"/>
              <a:gd name="connsiteX68" fmla="*/ 895824 w 1169612"/>
              <a:gd name="connsiteY68" fmla="*/ 2354116 h 5100012"/>
              <a:gd name="connsiteX69" fmla="*/ 327629 w 1169612"/>
              <a:gd name="connsiteY69" fmla="*/ 2354116 h 5100012"/>
              <a:gd name="connsiteX70" fmla="*/ 298990 w 1169612"/>
              <a:gd name="connsiteY70" fmla="*/ 2401084 h 5100012"/>
              <a:gd name="connsiteX71" fmla="*/ 269206 w 1169612"/>
              <a:gd name="connsiteY71" fmla="*/ 2515639 h 5100012"/>
              <a:gd name="connsiteX72" fmla="*/ 270351 w 1169612"/>
              <a:gd name="connsiteY72" fmla="*/ 2540842 h 5100012"/>
              <a:gd name="connsiteX73" fmla="*/ 655258 w 1169612"/>
              <a:gd name="connsiteY73" fmla="*/ 2540842 h 5100012"/>
              <a:gd name="connsiteX74" fmla="*/ 655258 w 1169612"/>
              <a:gd name="connsiteY74" fmla="*/ 2621031 h 5100012"/>
              <a:gd name="connsiteX75" fmla="*/ 280661 w 1169612"/>
              <a:gd name="connsiteY75" fmla="*/ 2621031 h 5100012"/>
              <a:gd name="connsiteX76" fmla="*/ 309300 w 1169612"/>
              <a:gd name="connsiteY76" fmla="*/ 2710384 h 5100012"/>
              <a:gd name="connsiteX77" fmla="*/ 348249 w 1169612"/>
              <a:gd name="connsiteY77" fmla="*/ 2790573 h 5100012"/>
              <a:gd name="connsiteX78" fmla="*/ 358559 w 1169612"/>
              <a:gd name="connsiteY78" fmla="*/ 2806611 h 5100012"/>
              <a:gd name="connsiteX79" fmla="*/ 870622 w 1169612"/>
              <a:gd name="connsiteY79" fmla="*/ 2806611 h 5100012"/>
              <a:gd name="connsiteX80" fmla="*/ 880932 w 1169612"/>
              <a:gd name="connsiteY80" fmla="*/ 2790573 h 5100012"/>
              <a:gd name="connsiteX81" fmla="*/ 898115 w 1169612"/>
              <a:gd name="connsiteY81" fmla="*/ 2760788 h 5100012"/>
              <a:gd name="connsiteX82" fmla="*/ 1092859 w 1169612"/>
              <a:gd name="connsiteY82" fmla="*/ 2760788 h 5100012"/>
              <a:gd name="connsiteX83" fmla="*/ 743466 w 1169612"/>
              <a:gd name="connsiteY83" fmla="*/ 3184644 h 5100012"/>
              <a:gd name="connsiteX84" fmla="*/ 729719 w 1169612"/>
              <a:gd name="connsiteY84" fmla="*/ 3196099 h 5100012"/>
              <a:gd name="connsiteX85" fmla="*/ 715972 w 1169612"/>
              <a:gd name="connsiteY85" fmla="*/ 3207555 h 5100012"/>
              <a:gd name="connsiteX86" fmla="*/ 603708 w 1169612"/>
              <a:gd name="connsiteY86" fmla="*/ 3298054 h 5100012"/>
              <a:gd name="connsiteX87" fmla="*/ 581942 w 1169612"/>
              <a:gd name="connsiteY87" fmla="*/ 3315237 h 5100012"/>
              <a:gd name="connsiteX88" fmla="*/ 567050 w 1169612"/>
              <a:gd name="connsiteY88" fmla="*/ 3326692 h 5100012"/>
              <a:gd name="connsiteX89" fmla="*/ 552158 w 1169612"/>
              <a:gd name="connsiteY89" fmla="*/ 3337003 h 5100012"/>
              <a:gd name="connsiteX90" fmla="*/ 337939 w 1169612"/>
              <a:gd name="connsiteY90" fmla="*/ 3526019 h 5100012"/>
              <a:gd name="connsiteX91" fmla="*/ 793870 w 1169612"/>
              <a:gd name="connsiteY91" fmla="*/ 3526019 h 5100012"/>
              <a:gd name="connsiteX92" fmla="*/ 609435 w 1169612"/>
              <a:gd name="connsiteY92" fmla="*/ 3339294 h 5100012"/>
              <a:gd name="connsiteX93" fmla="*/ 630055 w 1169612"/>
              <a:gd name="connsiteY93" fmla="*/ 3323256 h 5100012"/>
              <a:gd name="connsiteX94" fmla="*/ 742320 w 1169612"/>
              <a:gd name="connsiteY94" fmla="*/ 3231611 h 5100012"/>
              <a:gd name="connsiteX95" fmla="*/ 1132954 w 1169612"/>
              <a:gd name="connsiteY95" fmla="*/ 3841047 h 5100012"/>
              <a:gd name="connsiteX96" fmla="*/ 738883 w 1169612"/>
              <a:gd name="connsiteY96" fmla="*/ 4450482 h 5100012"/>
              <a:gd name="connsiteX97" fmla="*/ 690770 w 1169612"/>
              <a:gd name="connsiteY97" fmla="*/ 4410387 h 5100012"/>
              <a:gd name="connsiteX98" fmla="*/ 607144 w 1169612"/>
              <a:gd name="connsiteY98" fmla="*/ 4341654 h 5100012"/>
              <a:gd name="connsiteX99" fmla="*/ 782414 w 1169612"/>
              <a:gd name="connsiteY99" fmla="*/ 4174403 h 5100012"/>
              <a:gd name="connsiteX100" fmla="*/ 367723 w 1169612"/>
              <a:gd name="connsiteY100" fmla="*/ 4174403 h 5100012"/>
              <a:gd name="connsiteX101" fmla="*/ 551012 w 1169612"/>
              <a:gd name="connsiteY101" fmla="*/ 4341654 h 5100012"/>
              <a:gd name="connsiteX102" fmla="*/ 564759 w 1169612"/>
              <a:gd name="connsiteY102" fmla="*/ 4353110 h 5100012"/>
              <a:gd name="connsiteX103" fmla="*/ 578506 w 1169612"/>
              <a:gd name="connsiteY103" fmla="*/ 4364566 h 5100012"/>
              <a:gd name="connsiteX104" fmla="*/ 663276 w 1169612"/>
              <a:gd name="connsiteY104" fmla="*/ 4435590 h 5100012"/>
              <a:gd name="connsiteX105" fmla="*/ 710244 w 1169612"/>
              <a:gd name="connsiteY105" fmla="*/ 4474539 h 5100012"/>
              <a:gd name="connsiteX106" fmla="*/ 723991 w 1169612"/>
              <a:gd name="connsiteY106" fmla="*/ 4485994 h 5100012"/>
              <a:gd name="connsiteX107" fmla="*/ 737738 w 1169612"/>
              <a:gd name="connsiteY107" fmla="*/ 4497450 h 5100012"/>
              <a:gd name="connsiteX108" fmla="*/ 1169612 w 1169612"/>
              <a:gd name="connsiteY108" fmla="*/ 5100012 h 5100012"/>
              <a:gd name="connsiteX109" fmla="*/ 989759 w 1169612"/>
              <a:gd name="connsiteY109" fmla="*/ 5100012 h 5100012"/>
              <a:gd name="connsiteX110" fmla="*/ 605999 w 1169612"/>
              <a:gd name="connsiteY110" fmla="*/ 4608568 h 5100012"/>
              <a:gd name="connsiteX111" fmla="*/ 592252 w 1169612"/>
              <a:gd name="connsiteY111" fmla="*/ 4597113 h 5100012"/>
              <a:gd name="connsiteX112" fmla="*/ 578506 w 1169612"/>
              <a:gd name="connsiteY112" fmla="*/ 4585658 h 5100012"/>
              <a:gd name="connsiteX113" fmla="*/ 540702 w 1169612"/>
              <a:gd name="connsiteY113" fmla="*/ 4554727 h 5100012"/>
              <a:gd name="connsiteX114" fmla="*/ 446767 w 1169612"/>
              <a:gd name="connsiteY114" fmla="*/ 4476830 h 5100012"/>
              <a:gd name="connsiteX115" fmla="*/ 433020 w 1169612"/>
              <a:gd name="connsiteY115" fmla="*/ 4465374 h 5100012"/>
              <a:gd name="connsiteX116" fmla="*/ 419274 w 1169612"/>
              <a:gd name="connsiteY116" fmla="*/ 4453919 h 5100012"/>
              <a:gd name="connsiteX117" fmla="*/ 0 w 1169612"/>
              <a:gd name="connsiteY117" fmla="*/ 3830736 h 5100012"/>
              <a:gd name="connsiteX118" fmla="*/ 433020 w 1169612"/>
              <a:gd name="connsiteY118" fmla="*/ 3216719 h 5100012"/>
              <a:gd name="connsiteX119" fmla="*/ 446767 w 1169612"/>
              <a:gd name="connsiteY119" fmla="*/ 3205264 h 5100012"/>
              <a:gd name="connsiteX120" fmla="*/ 460513 w 1169612"/>
              <a:gd name="connsiteY120" fmla="*/ 3193808 h 5100012"/>
              <a:gd name="connsiteX121" fmla="*/ 484570 w 1169612"/>
              <a:gd name="connsiteY121" fmla="*/ 3174334 h 5100012"/>
              <a:gd name="connsiteX122" fmla="*/ 594543 w 1169612"/>
              <a:gd name="connsiteY122" fmla="*/ 3086126 h 5100012"/>
              <a:gd name="connsiteX123" fmla="*/ 608290 w 1169612"/>
              <a:gd name="connsiteY123" fmla="*/ 3074670 h 5100012"/>
              <a:gd name="connsiteX124" fmla="*/ 622036 w 1169612"/>
              <a:gd name="connsiteY124" fmla="*/ 3063215 h 5100012"/>
              <a:gd name="connsiteX125" fmla="*/ 809907 w 1169612"/>
              <a:gd name="connsiteY125" fmla="*/ 2883363 h 5100012"/>
              <a:gd name="connsiteX126" fmla="*/ 413546 w 1169612"/>
              <a:gd name="connsiteY126" fmla="*/ 2883363 h 5100012"/>
              <a:gd name="connsiteX127" fmla="*/ 568195 w 1169612"/>
              <a:gd name="connsiteY127" fmla="*/ 3060924 h 5100012"/>
              <a:gd name="connsiteX128" fmla="*/ 458222 w 1169612"/>
              <a:gd name="connsiteY128" fmla="*/ 3149131 h 5100012"/>
              <a:gd name="connsiteX129" fmla="*/ 434166 w 1169612"/>
              <a:gd name="connsiteY129" fmla="*/ 3168606 h 5100012"/>
              <a:gd name="connsiteX130" fmla="*/ 89354 w 1169612"/>
              <a:gd name="connsiteY130" fmla="*/ 2511058 h 5100012"/>
              <a:gd name="connsiteX131" fmla="*/ 468532 w 1169612"/>
              <a:gd name="connsiteY131" fmla="*/ 1988684 h 5100012"/>
              <a:gd name="connsiteX132" fmla="*/ 547575 w 1169612"/>
              <a:gd name="connsiteY132" fmla="*/ 2052835 h 5100012"/>
              <a:gd name="connsiteX133" fmla="*/ 603708 w 1169612"/>
              <a:gd name="connsiteY133" fmla="*/ 2097512 h 5100012"/>
              <a:gd name="connsiteX134" fmla="*/ 398654 w 1169612"/>
              <a:gd name="connsiteY134" fmla="*/ 2269346 h 5100012"/>
              <a:gd name="connsiteX135" fmla="*/ 841983 w 1169612"/>
              <a:gd name="connsiteY135" fmla="*/ 2269346 h 5100012"/>
              <a:gd name="connsiteX136" fmla="*/ 663276 w 1169612"/>
              <a:gd name="connsiteY136" fmla="*/ 2098658 h 5100012"/>
              <a:gd name="connsiteX137" fmla="*/ 649530 w 1169612"/>
              <a:gd name="connsiteY137" fmla="*/ 2087202 h 5100012"/>
              <a:gd name="connsiteX138" fmla="*/ 634638 w 1169612"/>
              <a:gd name="connsiteY138" fmla="*/ 2075746 h 5100012"/>
              <a:gd name="connsiteX139" fmla="*/ 575069 w 1169612"/>
              <a:gd name="connsiteY139" fmla="*/ 2027633 h 5100012"/>
              <a:gd name="connsiteX140" fmla="*/ 499462 w 1169612"/>
              <a:gd name="connsiteY140" fmla="*/ 1966919 h 5100012"/>
              <a:gd name="connsiteX141" fmla="*/ 485715 w 1169612"/>
              <a:gd name="connsiteY141" fmla="*/ 1955463 h 5100012"/>
              <a:gd name="connsiteX142" fmla="*/ 471969 w 1169612"/>
              <a:gd name="connsiteY142" fmla="*/ 1944007 h 5100012"/>
              <a:gd name="connsiteX143" fmla="*/ 114555 w 1169612"/>
              <a:gd name="connsiteY143" fmla="*/ 1333427 h 5100012"/>
              <a:gd name="connsiteX144" fmla="*/ 471969 w 1169612"/>
              <a:gd name="connsiteY144" fmla="*/ 702226 h 5100012"/>
              <a:gd name="connsiteX145" fmla="*/ 483424 w 1169612"/>
              <a:gd name="connsiteY145" fmla="*/ 688479 h 5100012"/>
              <a:gd name="connsiteX146" fmla="*/ 494880 w 1169612"/>
              <a:gd name="connsiteY146" fmla="*/ 674732 h 5100012"/>
              <a:gd name="connsiteX147" fmla="*/ 517791 w 1169612"/>
              <a:gd name="connsiteY147" fmla="*/ 649530 h 5100012"/>
              <a:gd name="connsiteX148" fmla="*/ 607144 w 1169612"/>
              <a:gd name="connsiteY148" fmla="*/ 547576 h 5100012"/>
              <a:gd name="connsiteX149" fmla="*/ 618600 w 1169612"/>
              <a:gd name="connsiteY149" fmla="*/ 533829 h 5100012"/>
              <a:gd name="connsiteX150" fmla="*/ 630055 w 1169612"/>
              <a:gd name="connsiteY150" fmla="*/ 520082 h 5100012"/>
              <a:gd name="connsiteX151" fmla="*/ 829382 w 1169612"/>
              <a:gd name="connsiteY151" fmla="*/ 261187 h 5100012"/>
              <a:gd name="connsiteX152" fmla="*/ 445671 w 1169612"/>
              <a:gd name="connsiteY152" fmla="*/ 630301 h 5100012"/>
              <a:gd name="connsiteX153" fmla="*/ 565571 w 1169612"/>
              <a:gd name="connsiteY153" fmla="*/ 510401 h 5100012"/>
              <a:gd name="connsiteX154" fmla="*/ 578506 w 1169612"/>
              <a:gd name="connsiteY154" fmla="*/ 522373 h 5100012"/>
              <a:gd name="connsiteX155" fmla="*/ 485715 w 1169612"/>
              <a:gd name="connsiteY155" fmla="*/ 628910 h 5100012"/>
              <a:gd name="connsiteX156" fmla="*/ 467386 w 1169612"/>
              <a:gd name="connsiteY156" fmla="*/ 650675 h 5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169612" h="5100012">
                <a:moveTo>
                  <a:pt x="324707" y="4587477"/>
                </a:moveTo>
                <a:lnTo>
                  <a:pt x="420418" y="4502032"/>
                </a:lnTo>
                <a:cubicBezTo>
                  <a:pt x="451349" y="4528379"/>
                  <a:pt x="483424" y="4554727"/>
                  <a:pt x="516645" y="4581075"/>
                </a:cubicBezTo>
                <a:cubicBezTo>
                  <a:pt x="528101" y="4591385"/>
                  <a:pt x="540702" y="4600550"/>
                  <a:pt x="552157" y="4610860"/>
                </a:cubicBezTo>
                <a:lnTo>
                  <a:pt x="444014" y="4706784"/>
                </a:lnTo>
                <a:close/>
                <a:moveTo>
                  <a:pt x="187871" y="3893742"/>
                </a:moveTo>
                <a:cubicBezTo>
                  <a:pt x="194744" y="3925818"/>
                  <a:pt x="207346" y="3957894"/>
                  <a:pt x="224529" y="3989969"/>
                </a:cubicBezTo>
                <a:cubicBezTo>
                  <a:pt x="238275" y="4016317"/>
                  <a:pt x="256604" y="4043810"/>
                  <a:pt x="276079" y="4070158"/>
                </a:cubicBezTo>
                <a:cubicBezTo>
                  <a:pt x="280661" y="4077031"/>
                  <a:pt x="286389" y="4083904"/>
                  <a:pt x="292116" y="4090778"/>
                </a:cubicBezTo>
                <a:lnTo>
                  <a:pt x="853439" y="4090778"/>
                </a:lnTo>
                <a:cubicBezTo>
                  <a:pt x="858021" y="4083904"/>
                  <a:pt x="863749" y="4077031"/>
                  <a:pt x="868331" y="4070158"/>
                </a:cubicBezTo>
                <a:cubicBezTo>
                  <a:pt x="887806" y="4043810"/>
                  <a:pt x="903843" y="4017462"/>
                  <a:pt x="916444" y="3989969"/>
                </a:cubicBezTo>
                <a:cubicBezTo>
                  <a:pt x="931337" y="3957894"/>
                  <a:pt x="942792" y="3925818"/>
                  <a:pt x="949666" y="3893742"/>
                </a:cubicBezTo>
                <a:close/>
                <a:moveTo>
                  <a:pt x="264623" y="3611936"/>
                </a:moveTo>
                <a:cubicBezTo>
                  <a:pt x="248586" y="3633702"/>
                  <a:pt x="233694" y="3656613"/>
                  <a:pt x="221092" y="3679523"/>
                </a:cubicBezTo>
                <a:cubicBezTo>
                  <a:pt x="200472" y="3716182"/>
                  <a:pt x="187871" y="3755130"/>
                  <a:pt x="182143" y="3794079"/>
                </a:cubicBezTo>
                <a:cubicBezTo>
                  <a:pt x="182143" y="3798662"/>
                  <a:pt x="180998" y="3803243"/>
                  <a:pt x="180998" y="3807826"/>
                </a:cubicBezTo>
                <a:lnTo>
                  <a:pt x="950811" y="3807826"/>
                </a:lnTo>
                <a:cubicBezTo>
                  <a:pt x="949666" y="3803243"/>
                  <a:pt x="949666" y="3798662"/>
                  <a:pt x="948519" y="3794079"/>
                </a:cubicBezTo>
                <a:cubicBezTo>
                  <a:pt x="940501" y="3756276"/>
                  <a:pt x="925609" y="3717327"/>
                  <a:pt x="904989" y="3679523"/>
                </a:cubicBezTo>
                <a:cubicBezTo>
                  <a:pt x="892387" y="3656613"/>
                  <a:pt x="877495" y="3634847"/>
                  <a:pt x="861458" y="3611936"/>
                </a:cubicBezTo>
                <a:close/>
                <a:moveTo>
                  <a:pt x="295554" y="1395287"/>
                </a:moveTo>
                <a:cubicBezTo>
                  <a:pt x="300135" y="1430799"/>
                  <a:pt x="308154" y="1465166"/>
                  <a:pt x="320755" y="1498387"/>
                </a:cubicBezTo>
                <a:cubicBezTo>
                  <a:pt x="331066" y="1525880"/>
                  <a:pt x="344812" y="1553373"/>
                  <a:pt x="359704" y="1578575"/>
                </a:cubicBezTo>
                <a:cubicBezTo>
                  <a:pt x="360850" y="1579721"/>
                  <a:pt x="360850" y="1579721"/>
                  <a:pt x="361995" y="1580867"/>
                </a:cubicBezTo>
                <a:lnTo>
                  <a:pt x="898115" y="1580867"/>
                </a:lnTo>
                <a:cubicBezTo>
                  <a:pt x="898115" y="1579721"/>
                  <a:pt x="899261" y="1579721"/>
                  <a:pt x="899261" y="1578575"/>
                </a:cubicBezTo>
                <a:cubicBezTo>
                  <a:pt x="914153" y="1553374"/>
                  <a:pt x="927899" y="1525880"/>
                  <a:pt x="938210" y="1498387"/>
                </a:cubicBezTo>
                <a:cubicBezTo>
                  <a:pt x="950811" y="1466311"/>
                  <a:pt x="959975" y="1430799"/>
                  <a:pt x="964558" y="1395287"/>
                </a:cubicBezTo>
                <a:close/>
                <a:moveTo>
                  <a:pt x="360850" y="1127227"/>
                </a:moveTo>
                <a:cubicBezTo>
                  <a:pt x="351686" y="1144410"/>
                  <a:pt x="342521" y="1160448"/>
                  <a:pt x="334502" y="1176486"/>
                </a:cubicBezTo>
                <a:cubicBezTo>
                  <a:pt x="315028" y="1215434"/>
                  <a:pt x="301281" y="1254383"/>
                  <a:pt x="295554" y="1291041"/>
                </a:cubicBezTo>
                <a:cubicBezTo>
                  <a:pt x="294408" y="1299060"/>
                  <a:pt x="293262" y="1307079"/>
                  <a:pt x="292116" y="1313952"/>
                </a:cubicBezTo>
                <a:lnTo>
                  <a:pt x="967994" y="1313952"/>
                </a:lnTo>
                <a:cubicBezTo>
                  <a:pt x="967994" y="1305934"/>
                  <a:pt x="966849" y="1299060"/>
                  <a:pt x="965703" y="1291041"/>
                </a:cubicBezTo>
                <a:cubicBezTo>
                  <a:pt x="959975" y="1253238"/>
                  <a:pt x="947374" y="1214289"/>
                  <a:pt x="930191" y="1176486"/>
                </a:cubicBezTo>
                <a:cubicBezTo>
                  <a:pt x="923318" y="1159302"/>
                  <a:pt x="914153" y="1143264"/>
                  <a:pt x="904989" y="1127227"/>
                </a:cubicBezTo>
                <a:close/>
                <a:moveTo>
                  <a:pt x="842523" y="233449"/>
                </a:moveTo>
                <a:lnTo>
                  <a:pt x="1075972" y="0"/>
                </a:lnTo>
                <a:lnTo>
                  <a:pt x="1087132" y="0"/>
                </a:lnTo>
                <a:cubicBezTo>
                  <a:pt x="1080259" y="107683"/>
                  <a:pt x="1049328" y="222238"/>
                  <a:pt x="981741" y="347104"/>
                </a:cubicBezTo>
                <a:cubicBezTo>
                  <a:pt x="922172" y="453640"/>
                  <a:pt x="833964" y="548722"/>
                  <a:pt x="751484" y="643802"/>
                </a:cubicBezTo>
                <a:cubicBezTo>
                  <a:pt x="748047" y="648384"/>
                  <a:pt x="743466" y="652967"/>
                  <a:pt x="740028" y="657549"/>
                </a:cubicBezTo>
                <a:cubicBezTo>
                  <a:pt x="736592" y="662131"/>
                  <a:pt x="732010" y="666714"/>
                  <a:pt x="728573" y="671296"/>
                </a:cubicBezTo>
                <a:cubicBezTo>
                  <a:pt x="704516" y="698789"/>
                  <a:pt x="680460" y="726283"/>
                  <a:pt x="656403" y="753775"/>
                </a:cubicBezTo>
                <a:cubicBezTo>
                  <a:pt x="642656" y="768668"/>
                  <a:pt x="628910" y="783560"/>
                  <a:pt x="616308" y="798452"/>
                </a:cubicBezTo>
                <a:cubicBezTo>
                  <a:pt x="612872" y="803035"/>
                  <a:pt x="608290" y="807616"/>
                  <a:pt x="604853" y="812199"/>
                </a:cubicBezTo>
                <a:cubicBezTo>
                  <a:pt x="601416" y="816781"/>
                  <a:pt x="596834" y="821363"/>
                  <a:pt x="593398" y="825946"/>
                </a:cubicBezTo>
                <a:cubicBezTo>
                  <a:pt x="525810" y="902698"/>
                  <a:pt x="463950" y="978304"/>
                  <a:pt x="412400" y="1050475"/>
                </a:cubicBezTo>
                <a:lnTo>
                  <a:pt x="852293" y="1050475"/>
                </a:lnTo>
                <a:cubicBezTo>
                  <a:pt x="795015" y="974868"/>
                  <a:pt x="722846" y="900407"/>
                  <a:pt x="644947" y="823655"/>
                </a:cubicBezTo>
                <a:cubicBezTo>
                  <a:pt x="659840" y="807616"/>
                  <a:pt x="673586" y="790434"/>
                  <a:pt x="688479" y="774396"/>
                </a:cubicBezTo>
                <a:cubicBezTo>
                  <a:pt x="711390" y="748048"/>
                  <a:pt x="734301" y="721700"/>
                  <a:pt x="757212" y="695352"/>
                </a:cubicBezTo>
                <a:cubicBezTo>
                  <a:pt x="966849" y="898115"/>
                  <a:pt x="1148992" y="1097442"/>
                  <a:pt x="1148992" y="1338008"/>
                </a:cubicBezTo>
                <a:cubicBezTo>
                  <a:pt x="1148992" y="1602632"/>
                  <a:pt x="985178" y="1790503"/>
                  <a:pt x="797306" y="1949735"/>
                </a:cubicBezTo>
                <a:cubicBezTo>
                  <a:pt x="770959" y="1927970"/>
                  <a:pt x="745756" y="1907350"/>
                  <a:pt x="719408" y="1886730"/>
                </a:cubicBezTo>
                <a:cubicBezTo>
                  <a:pt x="701080" y="1871838"/>
                  <a:pt x="681606" y="1856946"/>
                  <a:pt x="663276" y="1842053"/>
                </a:cubicBezTo>
                <a:cubicBezTo>
                  <a:pt x="729719" y="1785921"/>
                  <a:pt x="792724" y="1726352"/>
                  <a:pt x="843128" y="1663347"/>
                </a:cubicBezTo>
                <a:lnTo>
                  <a:pt x="420419" y="1663347"/>
                </a:lnTo>
                <a:cubicBezTo>
                  <a:pt x="473114" y="1726352"/>
                  <a:pt x="538411" y="1784775"/>
                  <a:pt x="607144" y="1842053"/>
                </a:cubicBezTo>
                <a:cubicBezTo>
                  <a:pt x="611727" y="1845490"/>
                  <a:pt x="616308" y="1850072"/>
                  <a:pt x="620891" y="1853508"/>
                </a:cubicBezTo>
                <a:cubicBezTo>
                  <a:pt x="625474" y="1856946"/>
                  <a:pt x="630055" y="1861527"/>
                  <a:pt x="634638" y="1864964"/>
                </a:cubicBezTo>
                <a:cubicBezTo>
                  <a:pt x="654112" y="1879856"/>
                  <a:pt x="673586" y="1895894"/>
                  <a:pt x="693061" y="1911932"/>
                </a:cubicBezTo>
                <a:cubicBezTo>
                  <a:pt x="718263" y="1932552"/>
                  <a:pt x="743466" y="1952026"/>
                  <a:pt x="768667" y="1972646"/>
                </a:cubicBezTo>
                <a:cubicBezTo>
                  <a:pt x="773250" y="1976083"/>
                  <a:pt x="777832" y="1980665"/>
                  <a:pt x="782414" y="1984102"/>
                </a:cubicBezTo>
                <a:cubicBezTo>
                  <a:pt x="786996" y="1987539"/>
                  <a:pt x="791579" y="1992120"/>
                  <a:pt x="796161" y="1995558"/>
                </a:cubicBezTo>
                <a:cubicBezTo>
                  <a:pt x="931337" y="2108967"/>
                  <a:pt x="1055056" y="2232687"/>
                  <a:pt x="1106606" y="2395356"/>
                </a:cubicBezTo>
                <a:lnTo>
                  <a:pt x="916444" y="2395356"/>
                </a:lnTo>
                <a:cubicBezTo>
                  <a:pt x="910716" y="2381610"/>
                  <a:pt x="903843" y="2367863"/>
                  <a:pt x="895824" y="2354116"/>
                </a:cubicBezTo>
                <a:lnTo>
                  <a:pt x="327629" y="2354116"/>
                </a:lnTo>
                <a:cubicBezTo>
                  <a:pt x="317319" y="2370154"/>
                  <a:pt x="307008" y="2385046"/>
                  <a:pt x="298990" y="2401084"/>
                </a:cubicBezTo>
                <a:cubicBezTo>
                  <a:pt x="280661" y="2437742"/>
                  <a:pt x="269206" y="2475545"/>
                  <a:pt x="269206" y="2515639"/>
                </a:cubicBezTo>
                <a:cubicBezTo>
                  <a:pt x="269206" y="2523658"/>
                  <a:pt x="270351" y="2532823"/>
                  <a:pt x="270351" y="2540842"/>
                </a:cubicBezTo>
                <a:lnTo>
                  <a:pt x="655258" y="2540842"/>
                </a:lnTo>
                <a:lnTo>
                  <a:pt x="655258" y="2621031"/>
                </a:lnTo>
                <a:lnTo>
                  <a:pt x="280661" y="2621031"/>
                </a:lnTo>
                <a:cubicBezTo>
                  <a:pt x="287534" y="2650815"/>
                  <a:pt x="297844" y="2680599"/>
                  <a:pt x="309300" y="2710384"/>
                </a:cubicBezTo>
                <a:cubicBezTo>
                  <a:pt x="319610" y="2737877"/>
                  <a:pt x="333356" y="2764225"/>
                  <a:pt x="348249" y="2790573"/>
                </a:cubicBezTo>
                <a:cubicBezTo>
                  <a:pt x="351686" y="2795155"/>
                  <a:pt x="355122" y="2800883"/>
                  <a:pt x="358559" y="2806611"/>
                </a:cubicBezTo>
                <a:lnTo>
                  <a:pt x="870622" y="2806611"/>
                </a:lnTo>
                <a:cubicBezTo>
                  <a:pt x="874058" y="2802028"/>
                  <a:pt x="877495" y="2796300"/>
                  <a:pt x="880932" y="2790573"/>
                </a:cubicBezTo>
                <a:cubicBezTo>
                  <a:pt x="886659" y="2780263"/>
                  <a:pt x="892387" y="2771098"/>
                  <a:pt x="898115" y="2760788"/>
                </a:cubicBezTo>
                <a:lnTo>
                  <a:pt x="1092859" y="2760788"/>
                </a:lnTo>
                <a:cubicBezTo>
                  <a:pt x="1027563" y="2923457"/>
                  <a:pt x="890096" y="3060924"/>
                  <a:pt x="743466" y="3184644"/>
                </a:cubicBezTo>
                <a:cubicBezTo>
                  <a:pt x="738883" y="3188080"/>
                  <a:pt x="734301" y="3192663"/>
                  <a:pt x="729719" y="3196099"/>
                </a:cubicBezTo>
                <a:cubicBezTo>
                  <a:pt x="725136" y="3199536"/>
                  <a:pt x="720554" y="3204118"/>
                  <a:pt x="715972" y="3207555"/>
                </a:cubicBezTo>
                <a:cubicBezTo>
                  <a:pt x="678169" y="3238485"/>
                  <a:pt x="640366" y="3268269"/>
                  <a:pt x="603708" y="3298054"/>
                </a:cubicBezTo>
                <a:cubicBezTo>
                  <a:pt x="595689" y="3303782"/>
                  <a:pt x="588815" y="3309510"/>
                  <a:pt x="581942" y="3315237"/>
                </a:cubicBezTo>
                <a:cubicBezTo>
                  <a:pt x="576214" y="3318674"/>
                  <a:pt x="571632" y="3323256"/>
                  <a:pt x="567050" y="3326692"/>
                </a:cubicBezTo>
                <a:cubicBezTo>
                  <a:pt x="562467" y="3331275"/>
                  <a:pt x="557886" y="3334711"/>
                  <a:pt x="552158" y="3337003"/>
                </a:cubicBezTo>
                <a:cubicBezTo>
                  <a:pt x="474260" y="3401154"/>
                  <a:pt x="399799" y="3463014"/>
                  <a:pt x="337939" y="3526019"/>
                </a:cubicBezTo>
                <a:lnTo>
                  <a:pt x="793870" y="3526019"/>
                </a:lnTo>
                <a:cubicBezTo>
                  <a:pt x="740028" y="3464159"/>
                  <a:pt x="675878" y="3402299"/>
                  <a:pt x="609435" y="3339294"/>
                </a:cubicBezTo>
                <a:cubicBezTo>
                  <a:pt x="616308" y="3334711"/>
                  <a:pt x="623182" y="3328983"/>
                  <a:pt x="630055" y="3323256"/>
                </a:cubicBezTo>
                <a:cubicBezTo>
                  <a:pt x="666713" y="3293471"/>
                  <a:pt x="704516" y="3262542"/>
                  <a:pt x="742320" y="3231611"/>
                </a:cubicBezTo>
                <a:cubicBezTo>
                  <a:pt x="946228" y="3426356"/>
                  <a:pt x="1132954" y="3611936"/>
                  <a:pt x="1132954" y="3841047"/>
                </a:cubicBezTo>
                <a:cubicBezTo>
                  <a:pt x="1132954" y="4072449"/>
                  <a:pt x="948519" y="4267193"/>
                  <a:pt x="738883" y="4450482"/>
                </a:cubicBezTo>
                <a:cubicBezTo>
                  <a:pt x="722846" y="4436735"/>
                  <a:pt x="706807" y="4424134"/>
                  <a:pt x="690770" y="4410387"/>
                </a:cubicBezTo>
                <a:cubicBezTo>
                  <a:pt x="663276" y="4387477"/>
                  <a:pt x="634638" y="4364566"/>
                  <a:pt x="607144" y="4341654"/>
                </a:cubicBezTo>
                <a:cubicBezTo>
                  <a:pt x="670150" y="4286667"/>
                  <a:pt x="729719" y="4230535"/>
                  <a:pt x="782414" y="4174403"/>
                </a:cubicBezTo>
                <a:lnTo>
                  <a:pt x="367723" y="4174403"/>
                </a:lnTo>
                <a:cubicBezTo>
                  <a:pt x="422710" y="4230535"/>
                  <a:pt x="485715" y="4286667"/>
                  <a:pt x="551012" y="4341654"/>
                </a:cubicBezTo>
                <a:cubicBezTo>
                  <a:pt x="555594" y="4345091"/>
                  <a:pt x="560176" y="4349673"/>
                  <a:pt x="564759" y="4353110"/>
                </a:cubicBezTo>
                <a:cubicBezTo>
                  <a:pt x="569341" y="4356547"/>
                  <a:pt x="573923" y="4361129"/>
                  <a:pt x="578506" y="4364566"/>
                </a:cubicBezTo>
                <a:cubicBezTo>
                  <a:pt x="605999" y="4388622"/>
                  <a:pt x="634638" y="4412679"/>
                  <a:pt x="663276" y="4435590"/>
                </a:cubicBezTo>
                <a:cubicBezTo>
                  <a:pt x="679314" y="4448191"/>
                  <a:pt x="694206" y="4461938"/>
                  <a:pt x="710244" y="4474539"/>
                </a:cubicBezTo>
                <a:cubicBezTo>
                  <a:pt x="714826" y="4477975"/>
                  <a:pt x="719408" y="4482558"/>
                  <a:pt x="723991" y="4485994"/>
                </a:cubicBezTo>
                <a:cubicBezTo>
                  <a:pt x="728573" y="4489431"/>
                  <a:pt x="733155" y="4494013"/>
                  <a:pt x="737738" y="4497450"/>
                </a:cubicBezTo>
                <a:cubicBezTo>
                  <a:pt x="961121" y="4684175"/>
                  <a:pt x="1169612" y="4877774"/>
                  <a:pt x="1169612" y="5100012"/>
                </a:cubicBezTo>
                <a:lnTo>
                  <a:pt x="989759" y="5100012"/>
                </a:lnTo>
                <a:cubicBezTo>
                  <a:pt x="989759" y="4941925"/>
                  <a:pt x="804179" y="4773529"/>
                  <a:pt x="605999" y="4608568"/>
                </a:cubicBezTo>
                <a:cubicBezTo>
                  <a:pt x="601416" y="4605132"/>
                  <a:pt x="596834" y="4600550"/>
                  <a:pt x="592252" y="4597113"/>
                </a:cubicBezTo>
                <a:cubicBezTo>
                  <a:pt x="587670" y="4593676"/>
                  <a:pt x="583087" y="4589094"/>
                  <a:pt x="578506" y="4585658"/>
                </a:cubicBezTo>
                <a:cubicBezTo>
                  <a:pt x="565904" y="4575347"/>
                  <a:pt x="553303" y="4565038"/>
                  <a:pt x="540702" y="4554727"/>
                </a:cubicBezTo>
                <a:cubicBezTo>
                  <a:pt x="509772" y="4529526"/>
                  <a:pt x="477696" y="4503178"/>
                  <a:pt x="446767" y="4476830"/>
                </a:cubicBezTo>
                <a:cubicBezTo>
                  <a:pt x="442184" y="4473393"/>
                  <a:pt x="437602" y="4468811"/>
                  <a:pt x="433020" y="4465374"/>
                </a:cubicBezTo>
                <a:cubicBezTo>
                  <a:pt x="428438" y="4461938"/>
                  <a:pt x="423855" y="4457355"/>
                  <a:pt x="419274" y="4453919"/>
                </a:cubicBezTo>
                <a:cubicBezTo>
                  <a:pt x="197035" y="4264902"/>
                  <a:pt x="0" y="4066721"/>
                  <a:pt x="0" y="3830736"/>
                </a:cubicBezTo>
                <a:cubicBezTo>
                  <a:pt x="0" y="3585588"/>
                  <a:pt x="210782" y="3397717"/>
                  <a:pt x="433020" y="3216719"/>
                </a:cubicBezTo>
                <a:cubicBezTo>
                  <a:pt x="437602" y="3213283"/>
                  <a:pt x="442184" y="3208701"/>
                  <a:pt x="446767" y="3205264"/>
                </a:cubicBezTo>
                <a:cubicBezTo>
                  <a:pt x="451349" y="3201827"/>
                  <a:pt x="455931" y="3197245"/>
                  <a:pt x="460513" y="3193808"/>
                </a:cubicBezTo>
                <a:cubicBezTo>
                  <a:pt x="468532" y="3186935"/>
                  <a:pt x="476551" y="3181207"/>
                  <a:pt x="484570" y="3174334"/>
                </a:cubicBezTo>
                <a:cubicBezTo>
                  <a:pt x="521227" y="3145695"/>
                  <a:pt x="559031" y="3115910"/>
                  <a:pt x="594543" y="3086126"/>
                </a:cubicBezTo>
                <a:cubicBezTo>
                  <a:pt x="599126" y="3082690"/>
                  <a:pt x="603707" y="3078107"/>
                  <a:pt x="608290" y="3074670"/>
                </a:cubicBezTo>
                <a:cubicBezTo>
                  <a:pt x="612872" y="3071234"/>
                  <a:pt x="617454" y="3066651"/>
                  <a:pt x="622036" y="3063215"/>
                </a:cubicBezTo>
                <a:cubicBezTo>
                  <a:pt x="690770" y="3004791"/>
                  <a:pt x="756067" y="2945223"/>
                  <a:pt x="809907" y="2883363"/>
                </a:cubicBezTo>
                <a:lnTo>
                  <a:pt x="413546" y="2883363"/>
                </a:lnTo>
                <a:cubicBezTo>
                  <a:pt x="458222" y="2944077"/>
                  <a:pt x="512063" y="3003646"/>
                  <a:pt x="568195" y="3060924"/>
                </a:cubicBezTo>
                <a:cubicBezTo>
                  <a:pt x="531538" y="3090708"/>
                  <a:pt x="494880" y="3119347"/>
                  <a:pt x="458222" y="3149131"/>
                </a:cubicBezTo>
                <a:cubicBezTo>
                  <a:pt x="450203" y="3156005"/>
                  <a:pt x="442184" y="3161733"/>
                  <a:pt x="434166" y="3168606"/>
                </a:cubicBezTo>
                <a:cubicBezTo>
                  <a:pt x="252022" y="2983026"/>
                  <a:pt x="89354" y="2772244"/>
                  <a:pt x="89354" y="2511058"/>
                </a:cubicBezTo>
                <a:cubicBezTo>
                  <a:pt x="89354" y="2295692"/>
                  <a:pt x="268060" y="2144479"/>
                  <a:pt x="468532" y="1988684"/>
                </a:cubicBezTo>
                <a:cubicBezTo>
                  <a:pt x="494880" y="2010450"/>
                  <a:pt x="521228" y="2032215"/>
                  <a:pt x="547575" y="2052835"/>
                </a:cubicBezTo>
                <a:cubicBezTo>
                  <a:pt x="567050" y="2067727"/>
                  <a:pt x="585379" y="2082619"/>
                  <a:pt x="603708" y="2097512"/>
                </a:cubicBezTo>
                <a:cubicBezTo>
                  <a:pt x="526955" y="2157081"/>
                  <a:pt x="455931" y="2213213"/>
                  <a:pt x="398654" y="2269346"/>
                </a:cubicBezTo>
                <a:lnTo>
                  <a:pt x="841983" y="2269346"/>
                </a:lnTo>
                <a:cubicBezTo>
                  <a:pt x="792724" y="2210922"/>
                  <a:pt x="730864" y="2154790"/>
                  <a:pt x="663276" y="2098658"/>
                </a:cubicBezTo>
                <a:cubicBezTo>
                  <a:pt x="658694" y="2095220"/>
                  <a:pt x="654112" y="2090639"/>
                  <a:pt x="649530" y="2087202"/>
                </a:cubicBezTo>
                <a:cubicBezTo>
                  <a:pt x="643802" y="2083765"/>
                  <a:pt x="639220" y="2079183"/>
                  <a:pt x="634638" y="2075746"/>
                </a:cubicBezTo>
                <a:cubicBezTo>
                  <a:pt x="615163" y="2059708"/>
                  <a:pt x="595689" y="2043671"/>
                  <a:pt x="575069" y="2027633"/>
                </a:cubicBezTo>
                <a:cubicBezTo>
                  <a:pt x="549867" y="2008159"/>
                  <a:pt x="524664" y="1987539"/>
                  <a:pt x="499462" y="1966919"/>
                </a:cubicBezTo>
                <a:cubicBezTo>
                  <a:pt x="494880" y="1963482"/>
                  <a:pt x="490298" y="1958900"/>
                  <a:pt x="485715" y="1955463"/>
                </a:cubicBezTo>
                <a:cubicBezTo>
                  <a:pt x="481133" y="1952026"/>
                  <a:pt x="476551" y="1947444"/>
                  <a:pt x="471969" y="1944007"/>
                </a:cubicBezTo>
                <a:cubicBezTo>
                  <a:pt x="288680" y="1790503"/>
                  <a:pt x="114555" y="1608360"/>
                  <a:pt x="114555" y="1333427"/>
                </a:cubicBezTo>
                <a:cubicBezTo>
                  <a:pt x="114555" y="1126082"/>
                  <a:pt x="282952" y="919881"/>
                  <a:pt x="471969" y="702226"/>
                </a:cubicBezTo>
                <a:cubicBezTo>
                  <a:pt x="475406" y="697643"/>
                  <a:pt x="478842" y="693062"/>
                  <a:pt x="483424" y="688479"/>
                </a:cubicBezTo>
                <a:cubicBezTo>
                  <a:pt x="486861" y="683897"/>
                  <a:pt x="490298" y="679315"/>
                  <a:pt x="494880" y="674732"/>
                </a:cubicBezTo>
                <a:cubicBezTo>
                  <a:pt x="502899" y="666714"/>
                  <a:pt x="509772" y="658695"/>
                  <a:pt x="517791" y="649530"/>
                </a:cubicBezTo>
                <a:cubicBezTo>
                  <a:pt x="547575" y="616309"/>
                  <a:pt x="577360" y="581942"/>
                  <a:pt x="607144" y="547576"/>
                </a:cubicBezTo>
                <a:cubicBezTo>
                  <a:pt x="610581" y="542994"/>
                  <a:pt x="615163" y="538411"/>
                  <a:pt x="618600" y="533829"/>
                </a:cubicBezTo>
                <a:cubicBezTo>
                  <a:pt x="622036" y="529247"/>
                  <a:pt x="626619" y="524664"/>
                  <a:pt x="630055" y="520082"/>
                </a:cubicBezTo>
                <a:cubicBezTo>
                  <a:pt x="702226" y="435311"/>
                  <a:pt x="772104" y="349395"/>
                  <a:pt x="829382" y="261187"/>
                </a:cubicBezTo>
                <a:close/>
                <a:moveTo>
                  <a:pt x="445671" y="630301"/>
                </a:moveTo>
                <a:lnTo>
                  <a:pt x="565571" y="510401"/>
                </a:lnTo>
                <a:lnTo>
                  <a:pt x="578506" y="522373"/>
                </a:lnTo>
                <a:cubicBezTo>
                  <a:pt x="547575" y="557885"/>
                  <a:pt x="516646" y="593398"/>
                  <a:pt x="485715" y="628910"/>
                </a:cubicBezTo>
                <a:cubicBezTo>
                  <a:pt x="479988" y="635783"/>
                  <a:pt x="473114" y="643802"/>
                  <a:pt x="467386" y="650675"/>
                </a:cubicBezTo>
                <a:close/>
              </a:path>
            </a:pathLst>
          </a:custGeom>
          <a:solidFill>
            <a:schemeClr val="accent2">
              <a:alpha val="24000"/>
            </a:schemeClr>
          </a:solidFill>
          <a:ln w="15387" cap="flat">
            <a:noFill/>
            <a:prstDash val="solid"/>
            <a:miter/>
          </a:ln>
        </p:spPr>
        <p:txBody>
          <a:bodyPr wrap="square" rtlCol="0" anchor="ctr">
            <a:noAutofit/>
          </a:bodyPr>
          <a:lstStyle/>
          <a:p>
            <a:endParaRPr lang="en-US" sz="1350"/>
          </a:p>
        </p:txBody>
      </p:sp>
      <p:sp>
        <p:nvSpPr>
          <p:cNvPr id="19" name="Freeform: Shape 18">
            <a:extLst>
              <a:ext uri="{FF2B5EF4-FFF2-40B4-BE49-F238E27FC236}">
                <a16:creationId xmlns:a16="http://schemas.microsoft.com/office/drawing/2014/main" id="{4511F6DB-9A36-400C-8FF0-D5DE61D5908E}"/>
              </a:ext>
            </a:extLst>
          </p:cNvPr>
          <p:cNvSpPr/>
          <p:nvPr userDrawn="1"/>
        </p:nvSpPr>
        <p:spPr>
          <a:xfrm rot="2613694">
            <a:off x="4653403" y="1338587"/>
            <a:ext cx="1289666" cy="1405706"/>
          </a:xfrm>
          <a:custGeom>
            <a:avLst/>
            <a:gdLst>
              <a:gd name="connsiteX0" fmla="*/ 52475 w 1719555"/>
              <a:gd name="connsiteY0" fmla="*/ 813979 h 1405706"/>
              <a:gd name="connsiteX1" fmla="*/ 291536 w 1719555"/>
              <a:gd name="connsiteY1" fmla="*/ 819982 h 1405706"/>
              <a:gd name="connsiteX2" fmla="*/ 318965 w 1719555"/>
              <a:gd name="connsiteY2" fmla="*/ 863510 h 1405706"/>
              <a:gd name="connsiteX3" fmla="*/ 857854 w 1719555"/>
              <a:gd name="connsiteY3" fmla="*/ 733566 h 1405706"/>
              <a:gd name="connsiteX4" fmla="*/ 855489 w 1719555"/>
              <a:gd name="connsiteY4" fmla="*/ 718840 h 1405706"/>
              <a:gd name="connsiteX5" fmla="*/ 907882 w 1719555"/>
              <a:gd name="connsiteY5" fmla="*/ 601700 h 1405706"/>
              <a:gd name="connsiteX6" fmla="*/ 965573 w 1719555"/>
              <a:gd name="connsiteY6" fmla="*/ 565628 h 1405706"/>
              <a:gd name="connsiteX7" fmla="*/ 996656 w 1719555"/>
              <a:gd name="connsiteY7" fmla="*/ 560634 h 1405706"/>
              <a:gd name="connsiteX8" fmla="*/ 996656 w 1719555"/>
              <a:gd name="connsiteY8" fmla="*/ 256405 h 1405706"/>
              <a:gd name="connsiteX9" fmla="*/ 978974 w 1719555"/>
              <a:gd name="connsiteY9" fmla="*/ 252372 h 1405706"/>
              <a:gd name="connsiteX10" fmla="*/ 936774 w 1719555"/>
              <a:gd name="connsiteY10" fmla="*/ 222720 h 1405706"/>
              <a:gd name="connsiteX11" fmla="*/ 941456 w 1719555"/>
              <a:gd name="connsiteY11" fmla="*/ 36260 h 1405706"/>
              <a:gd name="connsiteX12" fmla="*/ 1127917 w 1719555"/>
              <a:gd name="connsiteY12" fmla="*/ 40942 h 1405706"/>
              <a:gd name="connsiteX13" fmla="*/ 1123235 w 1719555"/>
              <a:gd name="connsiteY13" fmla="*/ 227403 h 1405706"/>
              <a:gd name="connsiteX14" fmla="*/ 1078238 w 1719555"/>
              <a:gd name="connsiteY14" fmla="*/ 255538 h 1405706"/>
              <a:gd name="connsiteX15" fmla="*/ 1062287 w 1719555"/>
              <a:gd name="connsiteY15" fmla="*/ 258100 h 1405706"/>
              <a:gd name="connsiteX16" fmla="*/ 1062287 w 1719555"/>
              <a:gd name="connsiteY16" fmla="*/ 562718 h 1405706"/>
              <a:gd name="connsiteX17" fmla="*/ 1092840 w 1719555"/>
              <a:gd name="connsiteY17" fmla="*/ 569686 h 1405706"/>
              <a:gd name="connsiteX18" fmla="*/ 1146944 w 1719555"/>
              <a:gd name="connsiteY18" fmla="*/ 607703 h 1405706"/>
              <a:gd name="connsiteX19" fmla="*/ 1178958 w 1719555"/>
              <a:gd name="connsiteY19" fmla="*/ 792660 h 1405706"/>
              <a:gd name="connsiteX20" fmla="*/ 1173343 w 1719555"/>
              <a:gd name="connsiteY20" fmla="*/ 800652 h 1405706"/>
              <a:gd name="connsiteX21" fmla="*/ 1348619 w 1719555"/>
              <a:gd name="connsiteY21" fmla="*/ 984958 h 1405706"/>
              <a:gd name="connsiteX22" fmla="*/ 1403195 w 1719555"/>
              <a:gd name="connsiteY22" fmla="*/ 950833 h 1405706"/>
              <a:gd name="connsiteX23" fmla="*/ 1655010 w 1719555"/>
              <a:gd name="connsiteY23" fmla="*/ 1009249 h 1405706"/>
              <a:gd name="connsiteX24" fmla="*/ 1646675 w 1719555"/>
              <a:gd name="connsiteY24" fmla="*/ 1341161 h 1405706"/>
              <a:gd name="connsiteX25" fmla="*/ 1314763 w 1719555"/>
              <a:gd name="connsiteY25" fmla="*/ 1332826 h 1405706"/>
              <a:gd name="connsiteX26" fmla="*/ 1270316 w 1719555"/>
              <a:gd name="connsiteY26" fmla="*/ 1076033 h 1405706"/>
              <a:gd name="connsiteX27" fmla="*/ 1281801 w 1719555"/>
              <a:gd name="connsiteY27" fmla="*/ 1059688 h 1405706"/>
              <a:gd name="connsiteX28" fmla="*/ 1102291 w 1719555"/>
              <a:gd name="connsiteY28" fmla="*/ 870932 h 1405706"/>
              <a:gd name="connsiteX29" fmla="*/ 1083251 w 1719555"/>
              <a:gd name="connsiteY29" fmla="*/ 882837 h 1405706"/>
              <a:gd name="connsiteX30" fmla="*/ 901879 w 1719555"/>
              <a:gd name="connsiteY30" fmla="*/ 840761 h 1405706"/>
              <a:gd name="connsiteX31" fmla="*/ 897651 w 1719555"/>
              <a:gd name="connsiteY31" fmla="*/ 833999 h 1405706"/>
              <a:gd name="connsiteX32" fmla="*/ 331408 w 1719555"/>
              <a:gd name="connsiteY32" fmla="*/ 970539 h 1405706"/>
              <a:gd name="connsiteX33" fmla="*/ 324456 w 1719555"/>
              <a:gd name="connsiteY33" fmla="*/ 1003237 h 1405706"/>
              <a:gd name="connsiteX34" fmla="*/ 285534 w 1719555"/>
              <a:gd name="connsiteY34" fmla="*/ 1059044 h 1405706"/>
              <a:gd name="connsiteX35" fmla="*/ 46471 w 1719555"/>
              <a:gd name="connsiteY35" fmla="*/ 1053041 h 1405706"/>
              <a:gd name="connsiteX36" fmla="*/ 52475 w 1719555"/>
              <a:gd name="connsiteY36" fmla="*/ 813979 h 140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9555" h="1405706">
                <a:moveTo>
                  <a:pt x="52475" y="813979"/>
                </a:moveTo>
                <a:cubicBezTo>
                  <a:pt x="118453" y="751232"/>
                  <a:pt x="225801" y="750861"/>
                  <a:pt x="291536" y="819982"/>
                </a:cubicBezTo>
                <a:lnTo>
                  <a:pt x="318965" y="863510"/>
                </a:lnTo>
                <a:lnTo>
                  <a:pt x="857854" y="733566"/>
                </a:lnTo>
                <a:lnTo>
                  <a:pt x="855489" y="718840"/>
                </a:lnTo>
                <a:cubicBezTo>
                  <a:pt x="856959" y="675558"/>
                  <a:pt x="874893" y="633073"/>
                  <a:pt x="907882" y="601700"/>
                </a:cubicBezTo>
                <a:cubicBezTo>
                  <a:pt x="925163" y="585267"/>
                  <a:pt x="944823" y="573301"/>
                  <a:pt x="965573" y="565628"/>
                </a:cubicBezTo>
                <a:lnTo>
                  <a:pt x="996656" y="560634"/>
                </a:lnTo>
                <a:lnTo>
                  <a:pt x="996656" y="256405"/>
                </a:lnTo>
                <a:lnTo>
                  <a:pt x="978974" y="252372"/>
                </a:lnTo>
                <a:cubicBezTo>
                  <a:pt x="963411" y="245515"/>
                  <a:pt x="949009" y="235586"/>
                  <a:pt x="936774" y="222720"/>
                </a:cubicBezTo>
                <a:cubicBezTo>
                  <a:pt x="885504" y="168808"/>
                  <a:pt x="889995" y="85201"/>
                  <a:pt x="941456" y="36260"/>
                </a:cubicBezTo>
                <a:cubicBezTo>
                  <a:pt x="995369" y="-15011"/>
                  <a:pt x="1078976" y="-10519"/>
                  <a:pt x="1127917" y="40942"/>
                </a:cubicBezTo>
                <a:cubicBezTo>
                  <a:pt x="1179188" y="94855"/>
                  <a:pt x="1174696" y="178462"/>
                  <a:pt x="1123235" y="227403"/>
                </a:cubicBezTo>
                <a:cubicBezTo>
                  <a:pt x="1109757" y="240220"/>
                  <a:pt x="1094423" y="249553"/>
                  <a:pt x="1078238" y="255538"/>
                </a:cubicBezTo>
                <a:lnTo>
                  <a:pt x="1062287" y="258100"/>
                </a:lnTo>
                <a:lnTo>
                  <a:pt x="1062287" y="562718"/>
                </a:lnTo>
                <a:lnTo>
                  <a:pt x="1092840" y="569686"/>
                </a:lnTo>
                <a:cubicBezTo>
                  <a:pt x="1112793" y="578477"/>
                  <a:pt x="1131258" y="591208"/>
                  <a:pt x="1146944" y="607703"/>
                </a:cubicBezTo>
                <a:cubicBezTo>
                  <a:pt x="1196246" y="659544"/>
                  <a:pt x="1205331" y="732801"/>
                  <a:pt x="1178958" y="792660"/>
                </a:cubicBezTo>
                <a:lnTo>
                  <a:pt x="1173343" y="800652"/>
                </a:lnTo>
                <a:lnTo>
                  <a:pt x="1348619" y="984958"/>
                </a:lnTo>
                <a:lnTo>
                  <a:pt x="1403195" y="950833"/>
                </a:lnTo>
                <a:cubicBezTo>
                  <a:pt x="1489623" y="918872"/>
                  <a:pt x="1589672" y="940546"/>
                  <a:pt x="1655010" y="1009249"/>
                </a:cubicBezTo>
                <a:cubicBezTo>
                  <a:pt x="1746276" y="1105216"/>
                  <a:pt x="1738280" y="1254044"/>
                  <a:pt x="1646675" y="1341161"/>
                </a:cubicBezTo>
                <a:cubicBezTo>
                  <a:pt x="1550708" y="1432426"/>
                  <a:pt x="1401881" y="1424431"/>
                  <a:pt x="1314763" y="1332826"/>
                </a:cubicBezTo>
                <a:cubicBezTo>
                  <a:pt x="1246314" y="1260851"/>
                  <a:pt x="1233700" y="1159142"/>
                  <a:pt x="1270316" y="1076033"/>
                </a:cubicBezTo>
                <a:lnTo>
                  <a:pt x="1281801" y="1059688"/>
                </a:lnTo>
                <a:lnTo>
                  <a:pt x="1102291" y="870932"/>
                </a:lnTo>
                <a:lnTo>
                  <a:pt x="1083251" y="882837"/>
                </a:lnTo>
                <a:cubicBezTo>
                  <a:pt x="1021001" y="905857"/>
                  <a:pt x="948940" y="890246"/>
                  <a:pt x="901879" y="840761"/>
                </a:cubicBezTo>
                <a:lnTo>
                  <a:pt x="897651" y="833999"/>
                </a:lnTo>
                <a:lnTo>
                  <a:pt x="331408" y="970539"/>
                </a:lnTo>
                <a:lnTo>
                  <a:pt x="324456" y="1003237"/>
                </a:lnTo>
                <a:cubicBezTo>
                  <a:pt x="315751" y="1023576"/>
                  <a:pt x="302814" y="1042610"/>
                  <a:pt x="285534" y="1059044"/>
                </a:cubicBezTo>
                <a:cubicBezTo>
                  <a:pt x="219554" y="1121791"/>
                  <a:pt x="112206" y="1122162"/>
                  <a:pt x="46471" y="1053041"/>
                </a:cubicBezTo>
                <a:cubicBezTo>
                  <a:pt x="-16275" y="987062"/>
                  <a:pt x="-16647" y="879714"/>
                  <a:pt x="52475" y="813979"/>
                </a:cubicBez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reeform: Shape 19">
            <a:extLst>
              <a:ext uri="{FF2B5EF4-FFF2-40B4-BE49-F238E27FC236}">
                <a16:creationId xmlns:a16="http://schemas.microsoft.com/office/drawing/2014/main" id="{B8405EAC-939C-4C4A-A652-22978EC323B2}"/>
              </a:ext>
            </a:extLst>
          </p:cNvPr>
          <p:cNvSpPr/>
          <p:nvPr userDrawn="1"/>
        </p:nvSpPr>
        <p:spPr>
          <a:xfrm rot="5400000">
            <a:off x="7774073" y="1716131"/>
            <a:ext cx="1161448" cy="712097"/>
          </a:xfrm>
          <a:custGeom>
            <a:avLst/>
            <a:gdLst>
              <a:gd name="connsiteX0" fmla="*/ 52475 w 1719555"/>
              <a:gd name="connsiteY0" fmla="*/ 813979 h 1405706"/>
              <a:gd name="connsiteX1" fmla="*/ 291536 w 1719555"/>
              <a:gd name="connsiteY1" fmla="*/ 819982 h 1405706"/>
              <a:gd name="connsiteX2" fmla="*/ 318965 w 1719555"/>
              <a:gd name="connsiteY2" fmla="*/ 863510 h 1405706"/>
              <a:gd name="connsiteX3" fmla="*/ 857854 w 1719555"/>
              <a:gd name="connsiteY3" fmla="*/ 733566 h 1405706"/>
              <a:gd name="connsiteX4" fmla="*/ 855489 w 1719555"/>
              <a:gd name="connsiteY4" fmla="*/ 718840 h 1405706"/>
              <a:gd name="connsiteX5" fmla="*/ 907882 w 1719555"/>
              <a:gd name="connsiteY5" fmla="*/ 601700 h 1405706"/>
              <a:gd name="connsiteX6" fmla="*/ 965573 w 1719555"/>
              <a:gd name="connsiteY6" fmla="*/ 565628 h 1405706"/>
              <a:gd name="connsiteX7" fmla="*/ 996656 w 1719555"/>
              <a:gd name="connsiteY7" fmla="*/ 560634 h 1405706"/>
              <a:gd name="connsiteX8" fmla="*/ 996656 w 1719555"/>
              <a:gd name="connsiteY8" fmla="*/ 256405 h 1405706"/>
              <a:gd name="connsiteX9" fmla="*/ 978974 w 1719555"/>
              <a:gd name="connsiteY9" fmla="*/ 252372 h 1405706"/>
              <a:gd name="connsiteX10" fmla="*/ 936774 w 1719555"/>
              <a:gd name="connsiteY10" fmla="*/ 222720 h 1405706"/>
              <a:gd name="connsiteX11" fmla="*/ 941456 w 1719555"/>
              <a:gd name="connsiteY11" fmla="*/ 36260 h 1405706"/>
              <a:gd name="connsiteX12" fmla="*/ 1127917 w 1719555"/>
              <a:gd name="connsiteY12" fmla="*/ 40942 h 1405706"/>
              <a:gd name="connsiteX13" fmla="*/ 1123235 w 1719555"/>
              <a:gd name="connsiteY13" fmla="*/ 227403 h 1405706"/>
              <a:gd name="connsiteX14" fmla="*/ 1078238 w 1719555"/>
              <a:gd name="connsiteY14" fmla="*/ 255538 h 1405706"/>
              <a:gd name="connsiteX15" fmla="*/ 1062287 w 1719555"/>
              <a:gd name="connsiteY15" fmla="*/ 258100 h 1405706"/>
              <a:gd name="connsiteX16" fmla="*/ 1062287 w 1719555"/>
              <a:gd name="connsiteY16" fmla="*/ 562718 h 1405706"/>
              <a:gd name="connsiteX17" fmla="*/ 1092840 w 1719555"/>
              <a:gd name="connsiteY17" fmla="*/ 569686 h 1405706"/>
              <a:gd name="connsiteX18" fmla="*/ 1146944 w 1719555"/>
              <a:gd name="connsiteY18" fmla="*/ 607703 h 1405706"/>
              <a:gd name="connsiteX19" fmla="*/ 1178958 w 1719555"/>
              <a:gd name="connsiteY19" fmla="*/ 792660 h 1405706"/>
              <a:gd name="connsiteX20" fmla="*/ 1173343 w 1719555"/>
              <a:gd name="connsiteY20" fmla="*/ 800652 h 1405706"/>
              <a:gd name="connsiteX21" fmla="*/ 1348619 w 1719555"/>
              <a:gd name="connsiteY21" fmla="*/ 984958 h 1405706"/>
              <a:gd name="connsiteX22" fmla="*/ 1403195 w 1719555"/>
              <a:gd name="connsiteY22" fmla="*/ 950833 h 1405706"/>
              <a:gd name="connsiteX23" fmla="*/ 1655010 w 1719555"/>
              <a:gd name="connsiteY23" fmla="*/ 1009249 h 1405706"/>
              <a:gd name="connsiteX24" fmla="*/ 1646675 w 1719555"/>
              <a:gd name="connsiteY24" fmla="*/ 1341161 h 1405706"/>
              <a:gd name="connsiteX25" fmla="*/ 1314763 w 1719555"/>
              <a:gd name="connsiteY25" fmla="*/ 1332826 h 1405706"/>
              <a:gd name="connsiteX26" fmla="*/ 1270316 w 1719555"/>
              <a:gd name="connsiteY26" fmla="*/ 1076033 h 1405706"/>
              <a:gd name="connsiteX27" fmla="*/ 1281801 w 1719555"/>
              <a:gd name="connsiteY27" fmla="*/ 1059688 h 1405706"/>
              <a:gd name="connsiteX28" fmla="*/ 1102291 w 1719555"/>
              <a:gd name="connsiteY28" fmla="*/ 870932 h 1405706"/>
              <a:gd name="connsiteX29" fmla="*/ 1083251 w 1719555"/>
              <a:gd name="connsiteY29" fmla="*/ 882837 h 1405706"/>
              <a:gd name="connsiteX30" fmla="*/ 901879 w 1719555"/>
              <a:gd name="connsiteY30" fmla="*/ 840761 h 1405706"/>
              <a:gd name="connsiteX31" fmla="*/ 897651 w 1719555"/>
              <a:gd name="connsiteY31" fmla="*/ 833999 h 1405706"/>
              <a:gd name="connsiteX32" fmla="*/ 331408 w 1719555"/>
              <a:gd name="connsiteY32" fmla="*/ 970539 h 1405706"/>
              <a:gd name="connsiteX33" fmla="*/ 324456 w 1719555"/>
              <a:gd name="connsiteY33" fmla="*/ 1003237 h 1405706"/>
              <a:gd name="connsiteX34" fmla="*/ 285534 w 1719555"/>
              <a:gd name="connsiteY34" fmla="*/ 1059044 h 1405706"/>
              <a:gd name="connsiteX35" fmla="*/ 46471 w 1719555"/>
              <a:gd name="connsiteY35" fmla="*/ 1053041 h 1405706"/>
              <a:gd name="connsiteX36" fmla="*/ 52475 w 1719555"/>
              <a:gd name="connsiteY36" fmla="*/ 813979 h 140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9555" h="1405706">
                <a:moveTo>
                  <a:pt x="52475" y="813979"/>
                </a:moveTo>
                <a:cubicBezTo>
                  <a:pt x="118453" y="751232"/>
                  <a:pt x="225801" y="750861"/>
                  <a:pt x="291536" y="819982"/>
                </a:cubicBezTo>
                <a:lnTo>
                  <a:pt x="318965" y="863510"/>
                </a:lnTo>
                <a:lnTo>
                  <a:pt x="857854" y="733566"/>
                </a:lnTo>
                <a:lnTo>
                  <a:pt x="855489" y="718840"/>
                </a:lnTo>
                <a:cubicBezTo>
                  <a:pt x="856959" y="675558"/>
                  <a:pt x="874893" y="633073"/>
                  <a:pt x="907882" y="601700"/>
                </a:cubicBezTo>
                <a:cubicBezTo>
                  <a:pt x="925163" y="585267"/>
                  <a:pt x="944823" y="573301"/>
                  <a:pt x="965573" y="565628"/>
                </a:cubicBezTo>
                <a:lnTo>
                  <a:pt x="996656" y="560634"/>
                </a:lnTo>
                <a:lnTo>
                  <a:pt x="996656" y="256405"/>
                </a:lnTo>
                <a:lnTo>
                  <a:pt x="978974" y="252372"/>
                </a:lnTo>
                <a:cubicBezTo>
                  <a:pt x="963411" y="245515"/>
                  <a:pt x="949009" y="235586"/>
                  <a:pt x="936774" y="222720"/>
                </a:cubicBezTo>
                <a:cubicBezTo>
                  <a:pt x="885504" y="168808"/>
                  <a:pt x="889995" y="85201"/>
                  <a:pt x="941456" y="36260"/>
                </a:cubicBezTo>
                <a:cubicBezTo>
                  <a:pt x="995369" y="-15011"/>
                  <a:pt x="1078976" y="-10519"/>
                  <a:pt x="1127917" y="40942"/>
                </a:cubicBezTo>
                <a:cubicBezTo>
                  <a:pt x="1179188" y="94855"/>
                  <a:pt x="1174696" y="178462"/>
                  <a:pt x="1123235" y="227403"/>
                </a:cubicBezTo>
                <a:cubicBezTo>
                  <a:pt x="1109757" y="240220"/>
                  <a:pt x="1094423" y="249553"/>
                  <a:pt x="1078238" y="255538"/>
                </a:cubicBezTo>
                <a:lnTo>
                  <a:pt x="1062287" y="258100"/>
                </a:lnTo>
                <a:lnTo>
                  <a:pt x="1062287" y="562718"/>
                </a:lnTo>
                <a:lnTo>
                  <a:pt x="1092840" y="569686"/>
                </a:lnTo>
                <a:cubicBezTo>
                  <a:pt x="1112793" y="578477"/>
                  <a:pt x="1131258" y="591208"/>
                  <a:pt x="1146944" y="607703"/>
                </a:cubicBezTo>
                <a:cubicBezTo>
                  <a:pt x="1196246" y="659544"/>
                  <a:pt x="1205331" y="732801"/>
                  <a:pt x="1178958" y="792660"/>
                </a:cubicBezTo>
                <a:lnTo>
                  <a:pt x="1173343" y="800652"/>
                </a:lnTo>
                <a:lnTo>
                  <a:pt x="1348619" y="984958"/>
                </a:lnTo>
                <a:lnTo>
                  <a:pt x="1403195" y="950833"/>
                </a:lnTo>
                <a:cubicBezTo>
                  <a:pt x="1489623" y="918872"/>
                  <a:pt x="1589672" y="940546"/>
                  <a:pt x="1655010" y="1009249"/>
                </a:cubicBezTo>
                <a:cubicBezTo>
                  <a:pt x="1746276" y="1105216"/>
                  <a:pt x="1738280" y="1254044"/>
                  <a:pt x="1646675" y="1341161"/>
                </a:cubicBezTo>
                <a:cubicBezTo>
                  <a:pt x="1550708" y="1432426"/>
                  <a:pt x="1401881" y="1424431"/>
                  <a:pt x="1314763" y="1332826"/>
                </a:cubicBezTo>
                <a:cubicBezTo>
                  <a:pt x="1246314" y="1260851"/>
                  <a:pt x="1233700" y="1159142"/>
                  <a:pt x="1270316" y="1076033"/>
                </a:cubicBezTo>
                <a:lnTo>
                  <a:pt x="1281801" y="1059688"/>
                </a:lnTo>
                <a:lnTo>
                  <a:pt x="1102291" y="870932"/>
                </a:lnTo>
                <a:lnTo>
                  <a:pt x="1083251" y="882837"/>
                </a:lnTo>
                <a:cubicBezTo>
                  <a:pt x="1021001" y="905857"/>
                  <a:pt x="948940" y="890246"/>
                  <a:pt x="901879" y="840761"/>
                </a:cubicBezTo>
                <a:lnTo>
                  <a:pt x="897651" y="833999"/>
                </a:lnTo>
                <a:lnTo>
                  <a:pt x="331408" y="970539"/>
                </a:lnTo>
                <a:lnTo>
                  <a:pt x="324456" y="1003237"/>
                </a:lnTo>
                <a:cubicBezTo>
                  <a:pt x="315751" y="1023576"/>
                  <a:pt x="302814" y="1042610"/>
                  <a:pt x="285534" y="1059044"/>
                </a:cubicBezTo>
                <a:cubicBezTo>
                  <a:pt x="219554" y="1121791"/>
                  <a:pt x="112206" y="1122162"/>
                  <a:pt x="46471" y="1053041"/>
                </a:cubicBezTo>
                <a:cubicBezTo>
                  <a:pt x="-16275" y="987062"/>
                  <a:pt x="-16647" y="879714"/>
                  <a:pt x="52475" y="813979"/>
                </a:cubicBezTo>
                <a:close/>
              </a:path>
            </a:pathLst>
          </a:custGeom>
          <a:solidFill>
            <a:schemeClr val="accent3">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Shape 20">
            <a:extLst>
              <a:ext uri="{FF2B5EF4-FFF2-40B4-BE49-F238E27FC236}">
                <a16:creationId xmlns:a16="http://schemas.microsoft.com/office/drawing/2014/main" id="{AF3D761A-CEA6-4A9C-BC05-657BD6ED734C}"/>
              </a:ext>
            </a:extLst>
          </p:cNvPr>
          <p:cNvSpPr/>
          <p:nvPr userDrawn="1"/>
        </p:nvSpPr>
        <p:spPr>
          <a:xfrm rot="8257828">
            <a:off x="204895" y="259370"/>
            <a:ext cx="561986" cy="612551"/>
          </a:xfrm>
          <a:custGeom>
            <a:avLst/>
            <a:gdLst>
              <a:gd name="connsiteX0" fmla="*/ 52475 w 1719555"/>
              <a:gd name="connsiteY0" fmla="*/ 813979 h 1405706"/>
              <a:gd name="connsiteX1" fmla="*/ 291536 w 1719555"/>
              <a:gd name="connsiteY1" fmla="*/ 819982 h 1405706"/>
              <a:gd name="connsiteX2" fmla="*/ 318965 w 1719555"/>
              <a:gd name="connsiteY2" fmla="*/ 863510 h 1405706"/>
              <a:gd name="connsiteX3" fmla="*/ 857854 w 1719555"/>
              <a:gd name="connsiteY3" fmla="*/ 733566 h 1405706"/>
              <a:gd name="connsiteX4" fmla="*/ 855489 w 1719555"/>
              <a:gd name="connsiteY4" fmla="*/ 718840 h 1405706"/>
              <a:gd name="connsiteX5" fmla="*/ 907882 w 1719555"/>
              <a:gd name="connsiteY5" fmla="*/ 601700 h 1405706"/>
              <a:gd name="connsiteX6" fmla="*/ 965573 w 1719555"/>
              <a:gd name="connsiteY6" fmla="*/ 565628 h 1405706"/>
              <a:gd name="connsiteX7" fmla="*/ 996656 w 1719555"/>
              <a:gd name="connsiteY7" fmla="*/ 560634 h 1405706"/>
              <a:gd name="connsiteX8" fmla="*/ 996656 w 1719555"/>
              <a:gd name="connsiteY8" fmla="*/ 256405 h 1405706"/>
              <a:gd name="connsiteX9" fmla="*/ 978974 w 1719555"/>
              <a:gd name="connsiteY9" fmla="*/ 252372 h 1405706"/>
              <a:gd name="connsiteX10" fmla="*/ 936774 w 1719555"/>
              <a:gd name="connsiteY10" fmla="*/ 222720 h 1405706"/>
              <a:gd name="connsiteX11" fmla="*/ 941456 w 1719555"/>
              <a:gd name="connsiteY11" fmla="*/ 36260 h 1405706"/>
              <a:gd name="connsiteX12" fmla="*/ 1127917 w 1719555"/>
              <a:gd name="connsiteY12" fmla="*/ 40942 h 1405706"/>
              <a:gd name="connsiteX13" fmla="*/ 1123235 w 1719555"/>
              <a:gd name="connsiteY13" fmla="*/ 227403 h 1405706"/>
              <a:gd name="connsiteX14" fmla="*/ 1078238 w 1719555"/>
              <a:gd name="connsiteY14" fmla="*/ 255538 h 1405706"/>
              <a:gd name="connsiteX15" fmla="*/ 1062287 w 1719555"/>
              <a:gd name="connsiteY15" fmla="*/ 258100 h 1405706"/>
              <a:gd name="connsiteX16" fmla="*/ 1062287 w 1719555"/>
              <a:gd name="connsiteY16" fmla="*/ 562718 h 1405706"/>
              <a:gd name="connsiteX17" fmla="*/ 1092840 w 1719555"/>
              <a:gd name="connsiteY17" fmla="*/ 569686 h 1405706"/>
              <a:gd name="connsiteX18" fmla="*/ 1146944 w 1719555"/>
              <a:gd name="connsiteY18" fmla="*/ 607703 h 1405706"/>
              <a:gd name="connsiteX19" fmla="*/ 1178958 w 1719555"/>
              <a:gd name="connsiteY19" fmla="*/ 792660 h 1405706"/>
              <a:gd name="connsiteX20" fmla="*/ 1173343 w 1719555"/>
              <a:gd name="connsiteY20" fmla="*/ 800652 h 1405706"/>
              <a:gd name="connsiteX21" fmla="*/ 1348619 w 1719555"/>
              <a:gd name="connsiteY21" fmla="*/ 984958 h 1405706"/>
              <a:gd name="connsiteX22" fmla="*/ 1403195 w 1719555"/>
              <a:gd name="connsiteY22" fmla="*/ 950833 h 1405706"/>
              <a:gd name="connsiteX23" fmla="*/ 1655010 w 1719555"/>
              <a:gd name="connsiteY23" fmla="*/ 1009249 h 1405706"/>
              <a:gd name="connsiteX24" fmla="*/ 1646675 w 1719555"/>
              <a:gd name="connsiteY24" fmla="*/ 1341161 h 1405706"/>
              <a:gd name="connsiteX25" fmla="*/ 1314763 w 1719555"/>
              <a:gd name="connsiteY25" fmla="*/ 1332826 h 1405706"/>
              <a:gd name="connsiteX26" fmla="*/ 1270316 w 1719555"/>
              <a:gd name="connsiteY26" fmla="*/ 1076033 h 1405706"/>
              <a:gd name="connsiteX27" fmla="*/ 1281801 w 1719555"/>
              <a:gd name="connsiteY27" fmla="*/ 1059688 h 1405706"/>
              <a:gd name="connsiteX28" fmla="*/ 1102291 w 1719555"/>
              <a:gd name="connsiteY28" fmla="*/ 870932 h 1405706"/>
              <a:gd name="connsiteX29" fmla="*/ 1083251 w 1719555"/>
              <a:gd name="connsiteY29" fmla="*/ 882837 h 1405706"/>
              <a:gd name="connsiteX30" fmla="*/ 901879 w 1719555"/>
              <a:gd name="connsiteY30" fmla="*/ 840761 h 1405706"/>
              <a:gd name="connsiteX31" fmla="*/ 897651 w 1719555"/>
              <a:gd name="connsiteY31" fmla="*/ 833999 h 1405706"/>
              <a:gd name="connsiteX32" fmla="*/ 331408 w 1719555"/>
              <a:gd name="connsiteY32" fmla="*/ 970539 h 1405706"/>
              <a:gd name="connsiteX33" fmla="*/ 324456 w 1719555"/>
              <a:gd name="connsiteY33" fmla="*/ 1003237 h 1405706"/>
              <a:gd name="connsiteX34" fmla="*/ 285534 w 1719555"/>
              <a:gd name="connsiteY34" fmla="*/ 1059044 h 1405706"/>
              <a:gd name="connsiteX35" fmla="*/ 46471 w 1719555"/>
              <a:gd name="connsiteY35" fmla="*/ 1053041 h 1405706"/>
              <a:gd name="connsiteX36" fmla="*/ 52475 w 1719555"/>
              <a:gd name="connsiteY36" fmla="*/ 813979 h 140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9555" h="1405706">
                <a:moveTo>
                  <a:pt x="52475" y="813979"/>
                </a:moveTo>
                <a:cubicBezTo>
                  <a:pt x="118453" y="751232"/>
                  <a:pt x="225801" y="750861"/>
                  <a:pt x="291536" y="819982"/>
                </a:cubicBezTo>
                <a:lnTo>
                  <a:pt x="318965" y="863510"/>
                </a:lnTo>
                <a:lnTo>
                  <a:pt x="857854" y="733566"/>
                </a:lnTo>
                <a:lnTo>
                  <a:pt x="855489" y="718840"/>
                </a:lnTo>
                <a:cubicBezTo>
                  <a:pt x="856959" y="675558"/>
                  <a:pt x="874893" y="633073"/>
                  <a:pt x="907882" y="601700"/>
                </a:cubicBezTo>
                <a:cubicBezTo>
                  <a:pt x="925163" y="585267"/>
                  <a:pt x="944823" y="573301"/>
                  <a:pt x="965573" y="565628"/>
                </a:cubicBezTo>
                <a:lnTo>
                  <a:pt x="996656" y="560634"/>
                </a:lnTo>
                <a:lnTo>
                  <a:pt x="996656" y="256405"/>
                </a:lnTo>
                <a:lnTo>
                  <a:pt x="978974" y="252372"/>
                </a:lnTo>
                <a:cubicBezTo>
                  <a:pt x="963411" y="245515"/>
                  <a:pt x="949009" y="235586"/>
                  <a:pt x="936774" y="222720"/>
                </a:cubicBezTo>
                <a:cubicBezTo>
                  <a:pt x="885504" y="168808"/>
                  <a:pt x="889995" y="85201"/>
                  <a:pt x="941456" y="36260"/>
                </a:cubicBezTo>
                <a:cubicBezTo>
                  <a:pt x="995369" y="-15011"/>
                  <a:pt x="1078976" y="-10519"/>
                  <a:pt x="1127917" y="40942"/>
                </a:cubicBezTo>
                <a:cubicBezTo>
                  <a:pt x="1179188" y="94855"/>
                  <a:pt x="1174696" y="178462"/>
                  <a:pt x="1123235" y="227403"/>
                </a:cubicBezTo>
                <a:cubicBezTo>
                  <a:pt x="1109757" y="240220"/>
                  <a:pt x="1094423" y="249553"/>
                  <a:pt x="1078238" y="255538"/>
                </a:cubicBezTo>
                <a:lnTo>
                  <a:pt x="1062287" y="258100"/>
                </a:lnTo>
                <a:lnTo>
                  <a:pt x="1062287" y="562718"/>
                </a:lnTo>
                <a:lnTo>
                  <a:pt x="1092840" y="569686"/>
                </a:lnTo>
                <a:cubicBezTo>
                  <a:pt x="1112793" y="578477"/>
                  <a:pt x="1131258" y="591208"/>
                  <a:pt x="1146944" y="607703"/>
                </a:cubicBezTo>
                <a:cubicBezTo>
                  <a:pt x="1196246" y="659544"/>
                  <a:pt x="1205331" y="732801"/>
                  <a:pt x="1178958" y="792660"/>
                </a:cubicBezTo>
                <a:lnTo>
                  <a:pt x="1173343" y="800652"/>
                </a:lnTo>
                <a:lnTo>
                  <a:pt x="1348619" y="984958"/>
                </a:lnTo>
                <a:lnTo>
                  <a:pt x="1403195" y="950833"/>
                </a:lnTo>
                <a:cubicBezTo>
                  <a:pt x="1489623" y="918872"/>
                  <a:pt x="1589672" y="940546"/>
                  <a:pt x="1655010" y="1009249"/>
                </a:cubicBezTo>
                <a:cubicBezTo>
                  <a:pt x="1746276" y="1105216"/>
                  <a:pt x="1738280" y="1254044"/>
                  <a:pt x="1646675" y="1341161"/>
                </a:cubicBezTo>
                <a:cubicBezTo>
                  <a:pt x="1550708" y="1432426"/>
                  <a:pt x="1401881" y="1424431"/>
                  <a:pt x="1314763" y="1332826"/>
                </a:cubicBezTo>
                <a:cubicBezTo>
                  <a:pt x="1246314" y="1260851"/>
                  <a:pt x="1233700" y="1159142"/>
                  <a:pt x="1270316" y="1076033"/>
                </a:cubicBezTo>
                <a:lnTo>
                  <a:pt x="1281801" y="1059688"/>
                </a:lnTo>
                <a:lnTo>
                  <a:pt x="1102291" y="870932"/>
                </a:lnTo>
                <a:lnTo>
                  <a:pt x="1083251" y="882837"/>
                </a:lnTo>
                <a:cubicBezTo>
                  <a:pt x="1021001" y="905857"/>
                  <a:pt x="948940" y="890246"/>
                  <a:pt x="901879" y="840761"/>
                </a:cubicBezTo>
                <a:lnTo>
                  <a:pt x="897651" y="833999"/>
                </a:lnTo>
                <a:lnTo>
                  <a:pt x="331408" y="970539"/>
                </a:lnTo>
                <a:lnTo>
                  <a:pt x="324456" y="1003237"/>
                </a:lnTo>
                <a:cubicBezTo>
                  <a:pt x="315751" y="1023576"/>
                  <a:pt x="302814" y="1042610"/>
                  <a:pt x="285534" y="1059044"/>
                </a:cubicBezTo>
                <a:cubicBezTo>
                  <a:pt x="219554" y="1121791"/>
                  <a:pt x="112206" y="1122162"/>
                  <a:pt x="46471" y="1053041"/>
                </a:cubicBezTo>
                <a:cubicBezTo>
                  <a:pt x="-16275" y="987062"/>
                  <a:pt x="-16647" y="879714"/>
                  <a:pt x="52475" y="813979"/>
                </a:cubicBezTo>
                <a:close/>
              </a:path>
            </a:pathLst>
          </a:custGeom>
          <a:solidFill>
            <a:schemeClr val="accent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6C1260B8-53BA-47D3-87D6-323C933B255E}"/>
              </a:ext>
            </a:extLst>
          </p:cNvPr>
          <p:cNvPicPr>
            <a:picLocks noChangeAspect="1"/>
          </p:cNvPicPr>
          <p:nvPr userDrawn="1"/>
        </p:nvPicPr>
        <p:blipFill>
          <a:blip r:embed="rId2"/>
          <a:stretch>
            <a:fillRect/>
          </a:stretch>
        </p:blipFill>
        <p:spPr>
          <a:xfrm>
            <a:off x="3890715" y="2316387"/>
            <a:ext cx="1362574" cy="2225233"/>
          </a:xfrm>
          <a:prstGeom prst="rect">
            <a:avLst/>
          </a:prstGeom>
        </p:spPr>
      </p:pic>
      <p:sp>
        <p:nvSpPr>
          <p:cNvPr id="3" name="Slide Number Placeholder 2">
            <a:extLst>
              <a:ext uri="{FF2B5EF4-FFF2-40B4-BE49-F238E27FC236}">
                <a16:creationId xmlns:a16="http://schemas.microsoft.com/office/drawing/2014/main" id="{2B5A5A66-4865-2E45-9882-DF10097E0447}"/>
              </a:ext>
            </a:extLst>
          </p:cNvPr>
          <p:cNvSpPr>
            <a:spLocks noGrp="1"/>
          </p:cNvSpPr>
          <p:nvPr>
            <p:ph type="sldNum" sz="quarter" idx="10"/>
          </p:nvPr>
        </p:nvSpPr>
        <p:spPr/>
        <p:txBody>
          <a:bodyPr/>
          <a:lstStyle/>
          <a:p>
            <a:fld id="{23052ABF-1177-1D45-ACEE-7E39CD832E8A}" type="slidenum">
              <a:t>‹#›</a:t>
            </a:fld>
            <a:endParaRPr lang="en-US"/>
          </a:p>
        </p:txBody>
      </p:sp>
    </p:spTree>
    <p:extLst>
      <p:ext uri="{BB962C8B-B14F-4D97-AF65-F5344CB8AC3E}">
        <p14:creationId xmlns:p14="http://schemas.microsoft.com/office/powerpoint/2010/main" val="112764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Style slide layout">
    <p:bg>
      <p:bgPr>
        <a:solidFill>
          <a:schemeClr val="accent1"/>
        </a:solidFill>
        <a:effectLst/>
      </p:bgPr>
    </p:bg>
    <p:spTree>
      <p:nvGrpSpPr>
        <p:cNvPr id="1" name=""/>
        <p:cNvGrpSpPr/>
        <p:nvPr/>
      </p:nvGrpSpPr>
      <p:grpSpPr>
        <a:xfrm>
          <a:off x="0" y="0"/>
          <a:ext cx="0" cy="0"/>
          <a:chOff x="0" y="0"/>
          <a:chExt cx="0" cy="0"/>
        </a:xfrm>
      </p:grpSpPr>
      <p:sp>
        <p:nvSpPr>
          <p:cNvPr id="559" name="Freeform: Shape 558">
            <a:extLst>
              <a:ext uri="{FF2B5EF4-FFF2-40B4-BE49-F238E27FC236}">
                <a16:creationId xmlns:a16="http://schemas.microsoft.com/office/drawing/2014/main" id="{C9957A36-A56E-47BD-BCD7-E58C8386058C}"/>
              </a:ext>
            </a:extLst>
          </p:cNvPr>
          <p:cNvSpPr/>
          <p:nvPr/>
        </p:nvSpPr>
        <p:spPr>
          <a:xfrm rot="7811536">
            <a:off x="1524590" y="-671049"/>
            <a:ext cx="3757650" cy="8865764"/>
          </a:xfrm>
          <a:custGeom>
            <a:avLst/>
            <a:gdLst>
              <a:gd name="connsiteX0" fmla="*/ 891494 w 3757650"/>
              <a:gd name="connsiteY0" fmla="*/ 5336549 h 11821019"/>
              <a:gd name="connsiteX1" fmla="*/ 2164916 w 3757650"/>
              <a:gd name="connsiteY1" fmla="*/ 5336549 h 11821019"/>
              <a:gd name="connsiteX2" fmla="*/ 2168720 w 3757650"/>
              <a:gd name="connsiteY2" fmla="*/ 5336550 h 11821019"/>
              <a:gd name="connsiteX3" fmla="*/ 3153246 w 3757650"/>
              <a:gd name="connsiteY3" fmla="*/ 5336550 h 11821019"/>
              <a:gd name="connsiteX4" fmla="*/ 3145644 w 3757650"/>
              <a:gd name="connsiteY4" fmla="*/ 5252920 h 11821019"/>
              <a:gd name="connsiteX5" fmla="*/ 3043012 w 3757650"/>
              <a:gd name="connsiteY5" fmla="*/ 4872795 h 11821019"/>
              <a:gd name="connsiteX6" fmla="*/ 3035409 w 3757650"/>
              <a:gd name="connsiteY6" fmla="*/ 4853791 h 11821019"/>
              <a:gd name="connsiteX7" fmla="*/ 2966986 w 3757650"/>
              <a:gd name="connsiteY7" fmla="*/ 4716943 h 11821019"/>
              <a:gd name="connsiteX8" fmla="*/ 1081557 w 3757650"/>
              <a:gd name="connsiteY8" fmla="*/ 4716945 h 11821019"/>
              <a:gd name="connsiteX9" fmla="*/ 986524 w 3757650"/>
              <a:gd name="connsiteY9" fmla="*/ 4872795 h 11821019"/>
              <a:gd name="connsiteX10" fmla="*/ 887691 w 3757650"/>
              <a:gd name="connsiteY10" fmla="*/ 5252922 h 11821019"/>
              <a:gd name="connsiteX11" fmla="*/ 891494 w 3757650"/>
              <a:gd name="connsiteY11" fmla="*/ 5336549 h 11821019"/>
              <a:gd name="connsiteX12" fmla="*/ 1184189 w 3757650"/>
              <a:gd name="connsiteY12" fmla="*/ 6226046 h 11821019"/>
              <a:gd name="connsiteX13" fmla="*/ 2887157 w 3757650"/>
              <a:gd name="connsiteY13" fmla="*/ 6226046 h 11821019"/>
              <a:gd name="connsiteX14" fmla="*/ 2921371 w 3757650"/>
              <a:gd name="connsiteY14" fmla="*/ 6172828 h 11821019"/>
              <a:gd name="connsiteX15" fmla="*/ 2978388 w 3757650"/>
              <a:gd name="connsiteY15" fmla="*/ 6073994 h 11821019"/>
              <a:gd name="connsiteX16" fmla="*/ 2974589 w 3757650"/>
              <a:gd name="connsiteY16" fmla="*/ 6073996 h 11821019"/>
              <a:gd name="connsiteX17" fmla="*/ 3054414 w 3757650"/>
              <a:gd name="connsiteY17" fmla="*/ 5902941 h 11821019"/>
              <a:gd name="connsiteX18" fmla="*/ 3138040 w 3757650"/>
              <a:gd name="connsiteY18" fmla="*/ 5606442 h 11821019"/>
              <a:gd name="connsiteX19" fmla="*/ 2168720 w 3757650"/>
              <a:gd name="connsiteY19" fmla="*/ 5606441 h 11821019"/>
              <a:gd name="connsiteX20" fmla="*/ 2164916 w 3757650"/>
              <a:gd name="connsiteY20" fmla="*/ 5606440 h 11821019"/>
              <a:gd name="connsiteX21" fmla="*/ 925703 w 3757650"/>
              <a:gd name="connsiteY21" fmla="*/ 5606440 h 11821019"/>
              <a:gd name="connsiteX22" fmla="*/ 1020737 w 3757650"/>
              <a:gd name="connsiteY22" fmla="*/ 5902940 h 11821019"/>
              <a:gd name="connsiteX23" fmla="*/ 1149980 w 3757650"/>
              <a:gd name="connsiteY23" fmla="*/ 6169028 h 11821019"/>
              <a:gd name="connsiteX24" fmla="*/ 1184190 w 3757650"/>
              <a:gd name="connsiteY24" fmla="*/ 6222247 h 11821019"/>
              <a:gd name="connsiteX25" fmla="*/ 594995 w 3757650"/>
              <a:gd name="connsiteY25" fmla="*/ 9548352 h 11821019"/>
              <a:gd name="connsiteX26" fmla="*/ 3149447 w 3757650"/>
              <a:gd name="connsiteY26" fmla="*/ 9548353 h 11821019"/>
              <a:gd name="connsiteX27" fmla="*/ 3141845 w 3757650"/>
              <a:gd name="connsiteY27" fmla="*/ 9502738 h 11821019"/>
              <a:gd name="connsiteX28" fmla="*/ 2997396 w 3757650"/>
              <a:gd name="connsiteY28" fmla="*/ 9122611 h 11821019"/>
              <a:gd name="connsiteX29" fmla="*/ 2852948 w 3757650"/>
              <a:gd name="connsiteY29" fmla="*/ 8898338 h 11821019"/>
              <a:gd name="connsiteX30" fmla="*/ 872486 w 3757650"/>
              <a:gd name="connsiteY30" fmla="*/ 8898337 h 11821019"/>
              <a:gd name="connsiteX31" fmla="*/ 728037 w 3757650"/>
              <a:gd name="connsiteY31" fmla="*/ 9122611 h 11821019"/>
              <a:gd name="connsiteX32" fmla="*/ 598794 w 3757650"/>
              <a:gd name="connsiteY32" fmla="*/ 9502738 h 11821019"/>
              <a:gd name="connsiteX33" fmla="*/ 594995 w 3757650"/>
              <a:gd name="connsiteY33" fmla="*/ 9548352 h 11821019"/>
              <a:gd name="connsiteX34" fmla="*/ 967519 w 3757650"/>
              <a:gd name="connsiteY34" fmla="*/ 10483463 h 11821019"/>
              <a:gd name="connsiteX35" fmla="*/ 2830141 w 3757650"/>
              <a:gd name="connsiteY35" fmla="*/ 10483464 h 11821019"/>
              <a:gd name="connsiteX36" fmla="*/ 2879555 w 3757650"/>
              <a:gd name="connsiteY36" fmla="*/ 10415041 h 11821019"/>
              <a:gd name="connsiteX37" fmla="*/ 3039208 w 3757650"/>
              <a:gd name="connsiteY37" fmla="*/ 10148953 h 11821019"/>
              <a:gd name="connsiteX38" fmla="*/ 3145644 w 3757650"/>
              <a:gd name="connsiteY38" fmla="*/ 9829647 h 11821019"/>
              <a:gd name="connsiteX39" fmla="*/ 617803 w 3757650"/>
              <a:gd name="connsiteY39" fmla="*/ 9829645 h 11821019"/>
              <a:gd name="connsiteX40" fmla="*/ 739443 w 3757650"/>
              <a:gd name="connsiteY40" fmla="*/ 10148952 h 11821019"/>
              <a:gd name="connsiteX41" fmla="*/ 910498 w 3757650"/>
              <a:gd name="connsiteY41" fmla="*/ 10415041 h 11821019"/>
              <a:gd name="connsiteX42" fmla="*/ 967519 w 3757650"/>
              <a:gd name="connsiteY42" fmla="*/ 10483463 h 11821019"/>
              <a:gd name="connsiteX43" fmla="*/ 1947609 w 3757650"/>
              <a:gd name="connsiteY43" fmla="*/ 11821019 h 11821019"/>
              <a:gd name="connsiteX44" fmla="*/ 0 w 3757650"/>
              <a:gd name="connsiteY44" fmla="*/ 9515704 h 11821019"/>
              <a:gd name="connsiteX45" fmla="*/ 2430 w 3757650"/>
              <a:gd name="connsiteY45" fmla="*/ 9470239 h 11821019"/>
              <a:gd name="connsiteX46" fmla="*/ 1431274 w 3757650"/>
              <a:gd name="connsiteY46" fmla="*/ 7583099 h 11821019"/>
              <a:gd name="connsiteX47" fmla="*/ 1476889 w 3757650"/>
              <a:gd name="connsiteY47" fmla="*/ 7545086 h 11821019"/>
              <a:gd name="connsiteX48" fmla="*/ 1522503 w 3757650"/>
              <a:gd name="connsiteY48" fmla="*/ 7507074 h 11821019"/>
              <a:gd name="connsiteX49" fmla="*/ 1602329 w 3757650"/>
              <a:gd name="connsiteY49" fmla="*/ 7442450 h 11821019"/>
              <a:gd name="connsiteX50" fmla="*/ 1967251 w 3757650"/>
              <a:gd name="connsiteY50" fmla="*/ 7149755 h 11821019"/>
              <a:gd name="connsiteX51" fmla="*/ 2012866 w 3757650"/>
              <a:gd name="connsiteY51" fmla="*/ 7111743 h 11821019"/>
              <a:gd name="connsiteX52" fmla="*/ 2058481 w 3757650"/>
              <a:gd name="connsiteY52" fmla="*/ 7073728 h 11821019"/>
              <a:gd name="connsiteX53" fmla="*/ 2681889 w 3757650"/>
              <a:gd name="connsiteY53" fmla="*/ 6476928 h 11821019"/>
              <a:gd name="connsiteX54" fmla="*/ 1366651 w 3757650"/>
              <a:gd name="connsiteY54" fmla="*/ 6476929 h 11821019"/>
              <a:gd name="connsiteX55" fmla="*/ 1879824 w 3757650"/>
              <a:gd name="connsiteY55" fmla="*/ 7066128 h 11821019"/>
              <a:gd name="connsiteX56" fmla="*/ 1514902 w 3757650"/>
              <a:gd name="connsiteY56" fmla="*/ 7358823 h 11821019"/>
              <a:gd name="connsiteX57" fmla="*/ 1435073 w 3757650"/>
              <a:gd name="connsiteY57" fmla="*/ 7423447 h 11821019"/>
              <a:gd name="connsiteX58" fmla="*/ 290894 w 3757650"/>
              <a:gd name="connsiteY58" fmla="*/ 5241519 h 11821019"/>
              <a:gd name="connsiteX59" fmla="*/ 1549110 w 3757650"/>
              <a:gd name="connsiteY59" fmla="*/ 3508142 h 11821019"/>
              <a:gd name="connsiteX60" fmla="*/ 1811402 w 3757650"/>
              <a:gd name="connsiteY60" fmla="*/ 3721013 h 11821019"/>
              <a:gd name="connsiteX61" fmla="*/ 1997661 w 3757650"/>
              <a:gd name="connsiteY61" fmla="*/ 3869261 h 11821019"/>
              <a:gd name="connsiteX62" fmla="*/ 1317236 w 3757650"/>
              <a:gd name="connsiteY62" fmla="*/ 4439450 h 11821019"/>
              <a:gd name="connsiteX63" fmla="*/ 2788325 w 3757650"/>
              <a:gd name="connsiteY63" fmla="*/ 4439450 h 11821019"/>
              <a:gd name="connsiteX64" fmla="*/ 2195327 w 3757650"/>
              <a:gd name="connsiteY64" fmla="*/ 3873062 h 11821019"/>
              <a:gd name="connsiteX65" fmla="*/ 2149712 w 3757650"/>
              <a:gd name="connsiteY65" fmla="*/ 3835051 h 11821019"/>
              <a:gd name="connsiteX66" fmla="*/ 2100297 w 3757650"/>
              <a:gd name="connsiteY66" fmla="*/ 3797039 h 11821019"/>
              <a:gd name="connsiteX67" fmla="*/ 1902631 w 3757650"/>
              <a:gd name="connsiteY67" fmla="*/ 3637385 h 11821019"/>
              <a:gd name="connsiteX68" fmla="*/ 1651747 w 3757650"/>
              <a:gd name="connsiteY68" fmla="*/ 3435915 h 11821019"/>
              <a:gd name="connsiteX69" fmla="*/ 1606132 w 3757650"/>
              <a:gd name="connsiteY69" fmla="*/ 3397902 h 11821019"/>
              <a:gd name="connsiteX70" fmla="*/ 1560517 w 3757650"/>
              <a:gd name="connsiteY70" fmla="*/ 3359891 h 11821019"/>
              <a:gd name="connsiteX71" fmla="*/ 374521 w 3757650"/>
              <a:gd name="connsiteY71" fmla="*/ 1333817 h 11821019"/>
              <a:gd name="connsiteX72" fmla="*/ 909631 w 3757650"/>
              <a:gd name="connsiteY72" fmla="*/ 38007 h 11821019"/>
              <a:gd name="connsiteX73" fmla="*/ 938621 w 3757650"/>
              <a:gd name="connsiteY73" fmla="*/ 0 h 11821019"/>
              <a:gd name="connsiteX74" fmla="*/ 1487416 w 3757650"/>
              <a:gd name="connsiteY74" fmla="*/ 649589 h 11821019"/>
              <a:gd name="connsiteX75" fmla="*/ 1191792 w 3757650"/>
              <a:gd name="connsiteY75" fmla="*/ 649589 h 11821019"/>
              <a:gd name="connsiteX76" fmla="*/ 1104365 w 3757650"/>
              <a:gd name="connsiteY76" fmla="*/ 813042 h 11821019"/>
              <a:gd name="connsiteX77" fmla="*/ 975122 w 3757650"/>
              <a:gd name="connsiteY77" fmla="*/ 1193168 h 11821019"/>
              <a:gd name="connsiteX78" fmla="*/ 963716 w 3757650"/>
              <a:gd name="connsiteY78" fmla="*/ 1269194 h 11821019"/>
              <a:gd name="connsiteX79" fmla="*/ 2010880 w 3757650"/>
              <a:gd name="connsiteY79" fmla="*/ 1269194 h 11821019"/>
              <a:gd name="connsiteX80" fmla="*/ 2238893 w 3757650"/>
              <a:gd name="connsiteY80" fmla="*/ 1539086 h 11821019"/>
              <a:gd name="connsiteX81" fmla="*/ 975122 w 3757650"/>
              <a:gd name="connsiteY81" fmla="*/ 1539086 h 11821019"/>
              <a:gd name="connsiteX82" fmla="*/ 1058750 w 3757650"/>
              <a:gd name="connsiteY82" fmla="*/ 1881200 h 11821019"/>
              <a:gd name="connsiteX83" fmla="*/ 1187993 w 3757650"/>
              <a:gd name="connsiteY83" fmla="*/ 2147288 h 11821019"/>
              <a:gd name="connsiteX84" fmla="*/ 1195595 w 3757650"/>
              <a:gd name="connsiteY84" fmla="*/ 2154891 h 11821019"/>
              <a:gd name="connsiteX85" fmla="*/ 2759147 w 3757650"/>
              <a:gd name="connsiteY85" fmla="*/ 2154891 h 11821019"/>
              <a:gd name="connsiteX86" fmla="*/ 3266382 w 3757650"/>
              <a:gd name="connsiteY86" fmla="*/ 2755289 h 11821019"/>
              <a:gd name="connsiteX87" fmla="*/ 3085419 w 3757650"/>
              <a:gd name="connsiteY87" fmla="*/ 2962302 h 11821019"/>
              <a:gd name="connsiteX88" fmla="*/ 2640077 w 3757650"/>
              <a:gd name="connsiteY88" fmla="*/ 3378899 h 11821019"/>
              <a:gd name="connsiteX89" fmla="*/ 2381591 w 3757650"/>
              <a:gd name="connsiteY89" fmla="*/ 3169826 h 11821019"/>
              <a:gd name="connsiteX90" fmla="*/ 2195327 w 3757650"/>
              <a:gd name="connsiteY90" fmla="*/ 3021580 h 11821019"/>
              <a:gd name="connsiteX91" fmla="*/ 2792128 w 3757650"/>
              <a:gd name="connsiteY91" fmla="*/ 2428581 h 11821019"/>
              <a:gd name="connsiteX92" fmla="*/ 1389458 w 3757650"/>
              <a:gd name="connsiteY92" fmla="*/ 2428582 h 11821019"/>
              <a:gd name="connsiteX93" fmla="*/ 2009067 w 3757650"/>
              <a:gd name="connsiteY93" fmla="*/ 3021580 h 11821019"/>
              <a:gd name="connsiteX94" fmla="*/ 2054681 w 3757650"/>
              <a:gd name="connsiteY94" fmla="*/ 3059592 h 11821019"/>
              <a:gd name="connsiteX95" fmla="*/ 2100297 w 3757650"/>
              <a:gd name="connsiteY95" fmla="*/ 3097605 h 11821019"/>
              <a:gd name="connsiteX96" fmla="*/ 2294159 w 3757650"/>
              <a:gd name="connsiteY96" fmla="*/ 3253455 h 11821019"/>
              <a:gd name="connsiteX97" fmla="*/ 2545042 w 3757650"/>
              <a:gd name="connsiteY97" fmla="*/ 3454923 h 11821019"/>
              <a:gd name="connsiteX98" fmla="*/ 2590658 w 3757650"/>
              <a:gd name="connsiteY98" fmla="*/ 3492937 h 11821019"/>
              <a:gd name="connsiteX99" fmla="*/ 2636274 w 3757650"/>
              <a:gd name="connsiteY99" fmla="*/ 3530950 h 11821019"/>
              <a:gd name="connsiteX100" fmla="*/ 3666419 w 3757650"/>
              <a:gd name="connsiteY100" fmla="*/ 4857590 h 11821019"/>
              <a:gd name="connsiteX101" fmla="*/ 3662616 w 3757650"/>
              <a:gd name="connsiteY101" fmla="*/ 4857590 h 11821019"/>
              <a:gd name="connsiteX102" fmla="*/ 3746244 w 3757650"/>
              <a:gd name="connsiteY102" fmla="*/ 5408775 h 11821019"/>
              <a:gd name="connsiteX103" fmla="*/ 3613201 w 3757650"/>
              <a:gd name="connsiteY103" fmla="*/ 6073994 h 11821019"/>
              <a:gd name="connsiteX104" fmla="*/ 3617001 w 3757650"/>
              <a:gd name="connsiteY104" fmla="*/ 6073994 h 11821019"/>
              <a:gd name="connsiteX105" fmla="*/ 2457616 w 3757650"/>
              <a:gd name="connsiteY105" fmla="*/ 7480464 h 11821019"/>
              <a:gd name="connsiteX106" fmla="*/ 2412001 w 3757650"/>
              <a:gd name="connsiteY106" fmla="*/ 7518476 h 11821019"/>
              <a:gd name="connsiteX107" fmla="*/ 2366386 w 3757650"/>
              <a:gd name="connsiteY107" fmla="*/ 7556489 h 11821019"/>
              <a:gd name="connsiteX108" fmla="*/ 1993862 w 3757650"/>
              <a:gd name="connsiteY108" fmla="*/ 7856791 h 11821019"/>
              <a:gd name="connsiteX109" fmla="*/ 1921636 w 3757650"/>
              <a:gd name="connsiteY109" fmla="*/ 7913808 h 11821019"/>
              <a:gd name="connsiteX110" fmla="*/ 1872220 w 3757650"/>
              <a:gd name="connsiteY110" fmla="*/ 7951820 h 11821019"/>
              <a:gd name="connsiteX111" fmla="*/ 1826606 w 3757650"/>
              <a:gd name="connsiteY111" fmla="*/ 7989834 h 11821019"/>
              <a:gd name="connsiteX112" fmla="*/ 1115766 w 3757650"/>
              <a:gd name="connsiteY112" fmla="*/ 8617044 h 11821019"/>
              <a:gd name="connsiteX113" fmla="*/ 2632475 w 3757650"/>
              <a:gd name="connsiteY113" fmla="*/ 8617045 h 11821019"/>
              <a:gd name="connsiteX114" fmla="*/ 2020469 w 3757650"/>
              <a:gd name="connsiteY114" fmla="*/ 7997435 h 11821019"/>
              <a:gd name="connsiteX115" fmla="*/ 2088891 w 3757650"/>
              <a:gd name="connsiteY115" fmla="*/ 7944217 h 11821019"/>
              <a:gd name="connsiteX116" fmla="*/ 2461416 w 3757650"/>
              <a:gd name="connsiteY116" fmla="*/ 7640117 h 11821019"/>
              <a:gd name="connsiteX117" fmla="*/ 3757650 w 3757650"/>
              <a:gd name="connsiteY117" fmla="*/ 9662391 h 11821019"/>
              <a:gd name="connsiteX118" fmla="*/ 3527324 w 3757650"/>
              <a:gd name="connsiteY118" fmla="*/ 10479322 h 11821019"/>
              <a:gd name="connsiteX119" fmla="*/ 3517429 w 3757650"/>
              <a:gd name="connsiteY119" fmla="*/ 10494781 h 11821019"/>
              <a:gd name="connsiteX120" fmla="*/ 2278257 w 3757650"/>
              <a:gd name="connsiteY120" fmla="*/ 11541675 h 11821019"/>
              <a:gd name="connsiteX121" fmla="*/ 2012866 w 3757650"/>
              <a:gd name="connsiteY121" fmla="*/ 11323547 h 11821019"/>
              <a:gd name="connsiteX122" fmla="*/ 2594462 w 3757650"/>
              <a:gd name="connsiteY122" fmla="*/ 10768562 h 11821019"/>
              <a:gd name="connsiteX123" fmla="*/ 1218403 w 3757650"/>
              <a:gd name="connsiteY123" fmla="*/ 10768562 h 11821019"/>
              <a:gd name="connsiteX124" fmla="*/ 1826606 w 3757650"/>
              <a:gd name="connsiteY124" fmla="*/ 11323547 h 11821019"/>
              <a:gd name="connsiteX125" fmla="*/ 1872221 w 3757650"/>
              <a:gd name="connsiteY125" fmla="*/ 11361560 h 11821019"/>
              <a:gd name="connsiteX126" fmla="*/ 1917836 w 3757650"/>
              <a:gd name="connsiteY126" fmla="*/ 11399572 h 11821019"/>
              <a:gd name="connsiteX127" fmla="*/ 2183247 w 3757650"/>
              <a:gd name="connsiteY127" fmla="*/ 11621943 h 1182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57650" h="11821019">
                <a:moveTo>
                  <a:pt x="891494" y="5336549"/>
                </a:moveTo>
                <a:lnTo>
                  <a:pt x="2164916" y="5336549"/>
                </a:lnTo>
                <a:lnTo>
                  <a:pt x="2168720" y="5336550"/>
                </a:lnTo>
                <a:lnTo>
                  <a:pt x="3153246" y="5336550"/>
                </a:lnTo>
                <a:cubicBezTo>
                  <a:pt x="3149446" y="5306138"/>
                  <a:pt x="3149448" y="5279532"/>
                  <a:pt x="3145644" y="5252920"/>
                </a:cubicBezTo>
                <a:cubicBezTo>
                  <a:pt x="3130438" y="5119877"/>
                  <a:pt x="3096230" y="4990635"/>
                  <a:pt x="3043012" y="4872795"/>
                </a:cubicBezTo>
                <a:cubicBezTo>
                  <a:pt x="3043011" y="4865192"/>
                  <a:pt x="3039209" y="4861392"/>
                  <a:pt x="3035409" y="4853791"/>
                </a:cubicBezTo>
                <a:cubicBezTo>
                  <a:pt x="3016400" y="4808176"/>
                  <a:pt x="2993593" y="4762559"/>
                  <a:pt x="2966986" y="4716943"/>
                </a:cubicBezTo>
                <a:lnTo>
                  <a:pt x="1081557" y="4716945"/>
                </a:lnTo>
                <a:cubicBezTo>
                  <a:pt x="1047344" y="4770161"/>
                  <a:pt x="1013135" y="4819576"/>
                  <a:pt x="986524" y="4872795"/>
                </a:cubicBezTo>
                <a:cubicBezTo>
                  <a:pt x="925704" y="4994435"/>
                  <a:pt x="887691" y="5119879"/>
                  <a:pt x="887691" y="5252922"/>
                </a:cubicBezTo>
                <a:cubicBezTo>
                  <a:pt x="887691" y="5279533"/>
                  <a:pt x="887691" y="5309942"/>
                  <a:pt x="891494" y="5336549"/>
                </a:cubicBezTo>
                <a:close/>
                <a:moveTo>
                  <a:pt x="1184189" y="6226046"/>
                </a:moveTo>
                <a:lnTo>
                  <a:pt x="2887157" y="6226046"/>
                </a:lnTo>
                <a:cubicBezTo>
                  <a:pt x="2898563" y="6210841"/>
                  <a:pt x="2909965" y="6191836"/>
                  <a:pt x="2921371" y="6172828"/>
                </a:cubicBezTo>
                <a:cubicBezTo>
                  <a:pt x="2940375" y="6138616"/>
                  <a:pt x="2959383" y="6108208"/>
                  <a:pt x="2978388" y="6073994"/>
                </a:cubicBezTo>
                <a:lnTo>
                  <a:pt x="2974589" y="6073996"/>
                </a:lnTo>
                <a:cubicBezTo>
                  <a:pt x="3004999" y="6016977"/>
                  <a:pt x="3031605" y="5959957"/>
                  <a:pt x="3054414" y="5902941"/>
                </a:cubicBezTo>
                <a:cubicBezTo>
                  <a:pt x="3092426" y="5807905"/>
                  <a:pt x="3122836" y="5709072"/>
                  <a:pt x="3138040" y="5606442"/>
                </a:cubicBezTo>
                <a:lnTo>
                  <a:pt x="2168720" y="5606441"/>
                </a:lnTo>
                <a:lnTo>
                  <a:pt x="2164916" y="5606440"/>
                </a:lnTo>
                <a:lnTo>
                  <a:pt x="925703" y="5606440"/>
                </a:lnTo>
                <a:cubicBezTo>
                  <a:pt x="948511" y="5705274"/>
                  <a:pt x="982724" y="5804106"/>
                  <a:pt x="1020737" y="5902940"/>
                </a:cubicBezTo>
                <a:cubicBezTo>
                  <a:pt x="1054947" y="5994170"/>
                  <a:pt x="1100562" y="6081598"/>
                  <a:pt x="1149980" y="6169028"/>
                </a:cubicBezTo>
                <a:cubicBezTo>
                  <a:pt x="1161382" y="6184232"/>
                  <a:pt x="1172788" y="6203238"/>
                  <a:pt x="1184190" y="6222247"/>
                </a:cubicBezTo>
                <a:close/>
                <a:moveTo>
                  <a:pt x="594995" y="9548352"/>
                </a:moveTo>
                <a:lnTo>
                  <a:pt x="3149447" y="9548353"/>
                </a:lnTo>
                <a:cubicBezTo>
                  <a:pt x="3145644" y="9533148"/>
                  <a:pt x="3145644" y="9517943"/>
                  <a:pt x="3141845" y="9502738"/>
                </a:cubicBezTo>
                <a:cubicBezTo>
                  <a:pt x="3115234" y="9377299"/>
                  <a:pt x="3065819" y="9248055"/>
                  <a:pt x="2997396" y="9122611"/>
                </a:cubicBezTo>
                <a:cubicBezTo>
                  <a:pt x="2955580" y="9046585"/>
                  <a:pt x="2906166" y="8974364"/>
                  <a:pt x="2852948" y="8898338"/>
                </a:cubicBezTo>
                <a:lnTo>
                  <a:pt x="872486" y="8898337"/>
                </a:lnTo>
                <a:cubicBezTo>
                  <a:pt x="819268" y="8970561"/>
                  <a:pt x="769853" y="9046586"/>
                  <a:pt x="728037" y="9122611"/>
                </a:cubicBezTo>
                <a:cubicBezTo>
                  <a:pt x="659615" y="9244252"/>
                  <a:pt x="617803" y="9373495"/>
                  <a:pt x="598794" y="9502738"/>
                </a:cubicBezTo>
                <a:cubicBezTo>
                  <a:pt x="594995" y="9517943"/>
                  <a:pt x="594995" y="9533148"/>
                  <a:pt x="594995" y="9548352"/>
                </a:cubicBezTo>
                <a:close/>
                <a:moveTo>
                  <a:pt x="967519" y="10483463"/>
                </a:moveTo>
                <a:lnTo>
                  <a:pt x="2830141" y="10483464"/>
                </a:lnTo>
                <a:cubicBezTo>
                  <a:pt x="2845346" y="10460657"/>
                  <a:pt x="2864350" y="10437849"/>
                  <a:pt x="2879555" y="10415041"/>
                </a:cubicBezTo>
                <a:cubicBezTo>
                  <a:pt x="2944179" y="10327615"/>
                  <a:pt x="2997397" y="10240184"/>
                  <a:pt x="3039208" y="10148953"/>
                </a:cubicBezTo>
                <a:cubicBezTo>
                  <a:pt x="3088627" y="10042518"/>
                  <a:pt x="3126639" y="9936082"/>
                  <a:pt x="3145644" y="9829647"/>
                </a:cubicBezTo>
                <a:lnTo>
                  <a:pt x="617803" y="9829645"/>
                </a:lnTo>
                <a:cubicBezTo>
                  <a:pt x="640610" y="9936082"/>
                  <a:pt x="682422" y="10042518"/>
                  <a:pt x="739443" y="10148952"/>
                </a:cubicBezTo>
                <a:cubicBezTo>
                  <a:pt x="785058" y="10236385"/>
                  <a:pt x="845879" y="10327615"/>
                  <a:pt x="910498" y="10415041"/>
                </a:cubicBezTo>
                <a:cubicBezTo>
                  <a:pt x="925703" y="10437850"/>
                  <a:pt x="944712" y="10460657"/>
                  <a:pt x="967519" y="10483463"/>
                </a:cubicBezTo>
                <a:close/>
                <a:moveTo>
                  <a:pt x="1947609" y="11821019"/>
                </a:moveTo>
                <a:lnTo>
                  <a:pt x="0" y="9515704"/>
                </a:lnTo>
                <a:lnTo>
                  <a:pt x="2430" y="9470239"/>
                </a:lnTo>
                <a:cubicBezTo>
                  <a:pt x="81972" y="8729271"/>
                  <a:pt x="739918" y="8146162"/>
                  <a:pt x="1431274" y="7583099"/>
                </a:cubicBezTo>
                <a:cubicBezTo>
                  <a:pt x="1446479" y="7571693"/>
                  <a:pt x="1461683" y="7556489"/>
                  <a:pt x="1476889" y="7545086"/>
                </a:cubicBezTo>
                <a:cubicBezTo>
                  <a:pt x="1492094" y="7533682"/>
                  <a:pt x="1507299" y="7518476"/>
                  <a:pt x="1522503" y="7507074"/>
                </a:cubicBezTo>
                <a:cubicBezTo>
                  <a:pt x="1549111" y="7484267"/>
                  <a:pt x="1575722" y="7465259"/>
                  <a:pt x="1602329" y="7442450"/>
                </a:cubicBezTo>
                <a:cubicBezTo>
                  <a:pt x="1723969" y="7347419"/>
                  <a:pt x="1849413" y="7248587"/>
                  <a:pt x="1967251" y="7149755"/>
                </a:cubicBezTo>
                <a:cubicBezTo>
                  <a:pt x="1982456" y="7138350"/>
                  <a:pt x="1997661" y="7123146"/>
                  <a:pt x="2012866" y="7111743"/>
                </a:cubicBezTo>
                <a:cubicBezTo>
                  <a:pt x="2028071" y="7100337"/>
                  <a:pt x="2043276" y="7085132"/>
                  <a:pt x="2058481" y="7073728"/>
                </a:cubicBezTo>
                <a:cubicBezTo>
                  <a:pt x="2286557" y="6879865"/>
                  <a:pt x="2503231" y="6682198"/>
                  <a:pt x="2681889" y="6476928"/>
                </a:cubicBezTo>
                <a:lnTo>
                  <a:pt x="1366651" y="6476929"/>
                </a:lnTo>
                <a:cubicBezTo>
                  <a:pt x="1514902" y="6678397"/>
                  <a:pt x="1693558" y="6876062"/>
                  <a:pt x="1879824" y="7066128"/>
                </a:cubicBezTo>
                <a:cubicBezTo>
                  <a:pt x="1758183" y="7164961"/>
                  <a:pt x="1636542" y="7259990"/>
                  <a:pt x="1514902" y="7358823"/>
                </a:cubicBezTo>
                <a:cubicBezTo>
                  <a:pt x="1488291" y="7381631"/>
                  <a:pt x="1461684" y="7400639"/>
                  <a:pt x="1435073" y="7423447"/>
                </a:cubicBezTo>
                <a:cubicBezTo>
                  <a:pt x="830674" y="6807640"/>
                  <a:pt x="290894" y="6108208"/>
                  <a:pt x="290894" y="5241519"/>
                </a:cubicBezTo>
                <a:cubicBezTo>
                  <a:pt x="290894" y="4526882"/>
                  <a:pt x="883892" y="4025113"/>
                  <a:pt x="1549110" y="3508142"/>
                </a:cubicBezTo>
                <a:cubicBezTo>
                  <a:pt x="1636542" y="3580364"/>
                  <a:pt x="1723969" y="3652590"/>
                  <a:pt x="1811402" y="3721013"/>
                </a:cubicBezTo>
                <a:cubicBezTo>
                  <a:pt x="1876021" y="3770428"/>
                  <a:pt x="1936841" y="3819846"/>
                  <a:pt x="1997661" y="3869261"/>
                </a:cubicBezTo>
                <a:cubicBezTo>
                  <a:pt x="1742978" y="4066927"/>
                  <a:pt x="1507299" y="4253189"/>
                  <a:pt x="1317236" y="4439450"/>
                </a:cubicBezTo>
                <a:lnTo>
                  <a:pt x="2788325" y="4439450"/>
                </a:lnTo>
                <a:cubicBezTo>
                  <a:pt x="2624872" y="4245588"/>
                  <a:pt x="2419603" y="4059323"/>
                  <a:pt x="2195327" y="3873062"/>
                </a:cubicBezTo>
                <a:cubicBezTo>
                  <a:pt x="2180122" y="3861658"/>
                  <a:pt x="2164917" y="3846453"/>
                  <a:pt x="2149712" y="3835051"/>
                </a:cubicBezTo>
                <a:cubicBezTo>
                  <a:pt x="2130707" y="3823645"/>
                  <a:pt x="2115502" y="3808439"/>
                  <a:pt x="2100297" y="3797039"/>
                </a:cubicBezTo>
                <a:cubicBezTo>
                  <a:pt x="2035673" y="3743820"/>
                  <a:pt x="1971054" y="3690603"/>
                  <a:pt x="1902631" y="3637385"/>
                </a:cubicBezTo>
                <a:cubicBezTo>
                  <a:pt x="1819002" y="3572762"/>
                  <a:pt x="1735376" y="3504338"/>
                  <a:pt x="1651747" y="3435915"/>
                </a:cubicBezTo>
                <a:cubicBezTo>
                  <a:pt x="1636542" y="3424513"/>
                  <a:pt x="1621337" y="3409309"/>
                  <a:pt x="1606132" y="3397902"/>
                </a:cubicBezTo>
                <a:cubicBezTo>
                  <a:pt x="1590928" y="3386501"/>
                  <a:pt x="1575722" y="3371296"/>
                  <a:pt x="1560517" y="3359891"/>
                </a:cubicBezTo>
                <a:cubicBezTo>
                  <a:pt x="952314" y="2850521"/>
                  <a:pt x="374522" y="2246121"/>
                  <a:pt x="374521" y="1333817"/>
                </a:cubicBezTo>
                <a:cubicBezTo>
                  <a:pt x="374522" y="903798"/>
                  <a:pt x="592797" y="475264"/>
                  <a:pt x="909631" y="38007"/>
                </a:cubicBezTo>
                <a:lnTo>
                  <a:pt x="938621" y="0"/>
                </a:lnTo>
                <a:lnTo>
                  <a:pt x="1487416" y="649589"/>
                </a:lnTo>
                <a:lnTo>
                  <a:pt x="1191792" y="649589"/>
                </a:lnTo>
                <a:cubicBezTo>
                  <a:pt x="1161382" y="706606"/>
                  <a:pt x="1130971" y="759824"/>
                  <a:pt x="1104365" y="813042"/>
                </a:cubicBezTo>
                <a:cubicBezTo>
                  <a:pt x="1039741" y="942284"/>
                  <a:pt x="994126" y="1071528"/>
                  <a:pt x="975122" y="1193168"/>
                </a:cubicBezTo>
                <a:cubicBezTo>
                  <a:pt x="971318" y="1219779"/>
                  <a:pt x="967519" y="1246386"/>
                  <a:pt x="963716" y="1269194"/>
                </a:cubicBezTo>
                <a:lnTo>
                  <a:pt x="2010880" y="1269194"/>
                </a:lnTo>
                <a:lnTo>
                  <a:pt x="2238893" y="1539086"/>
                </a:lnTo>
                <a:lnTo>
                  <a:pt x="975122" y="1539086"/>
                </a:lnTo>
                <a:cubicBezTo>
                  <a:pt x="990327" y="1656923"/>
                  <a:pt x="1016934" y="1770961"/>
                  <a:pt x="1058750" y="1881200"/>
                </a:cubicBezTo>
                <a:cubicBezTo>
                  <a:pt x="1092959" y="1972430"/>
                  <a:pt x="1138574" y="2063661"/>
                  <a:pt x="1187993" y="2147288"/>
                </a:cubicBezTo>
                <a:cubicBezTo>
                  <a:pt x="1191792" y="2151088"/>
                  <a:pt x="1191792" y="2151088"/>
                  <a:pt x="1195595" y="2154891"/>
                </a:cubicBezTo>
                <a:lnTo>
                  <a:pt x="2759147" y="2154891"/>
                </a:lnTo>
                <a:lnTo>
                  <a:pt x="3266382" y="2755289"/>
                </a:lnTo>
                <a:lnTo>
                  <a:pt x="3085419" y="2962302"/>
                </a:lnTo>
                <a:cubicBezTo>
                  <a:pt x="2946790" y="3108770"/>
                  <a:pt x="2795929" y="3246803"/>
                  <a:pt x="2640077" y="3378899"/>
                </a:cubicBezTo>
                <a:cubicBezTo>
                  <a:pt x="2552646" y="3306672"/>
                  <a:pt x="2469018" y="3238250"/>
                  <a:pt x="2381591" y="3169826"/>
                </a:cubicBezTo>
                <a:cubicBezTo>
                  <a:pt x="2320769" y="3120413"/>
                  <a:pt x="2256147" y="3070994"/>
                  <a:pt x="2195327" y="3021580"/>
                </a:cubicBezTo>
                <a:cubicBezTo>
                  <a:pt x="2415800" y="2835316"/>
                  <a:pt x="2624872" y="2637650"/>
                  <a:pt x="2792128" y="2428581"/>
                </a:cubicBezTo>
                <a:lnTo>
                  <a:pt x="1389458" y="2428582"/>
                </a:lnTo>
                <a:cubicBezTo>
                  <a:pt x="1564316" y="2637650"/>
                  <a:pt x="1780991" y="2831516"/>
                  <a:pt x="2009067" y="3021580"/>
                </a:cubicBezTo>
                <a:cubicBezTo>
                  <a:pt x="2024272" y="3032982"/>
                  <a:pt x="2039477" y="3048187"/>
                  <a:pt x="2054681" y="3059592"/>
                </a:cubicBezTo>
                <a:cubicBezTo>
                  <a:pt x="2069887" y="3070994"/>
                  <a:pt x="2085092" y="3086199"/>
                  <a:pt x="2100297" y="3097605"/>
                </a:cubicBezTo>
                <a:cubicBezTo>
                  <a:pt x="2164917" y="3147020"/>
                  <a:pt x="2229538" y="3200238"/>
                  <a:pt x="2294159" y="3253455"/>
                </a:cubicBezTo>
                <a:cubicBezTo>
                  <a:pt x="2377787" y="3321878"/>
                  <a:pt x="2461416" y="3386501"/>
                  <a:pt x="2545042" y="3454923"/>
                </a:cubicBezTo>
                <a:cubicBezTo>
                  <a:pt x="2560248" y="3466326"/>
                  <a:pt x="2575453" y="3481530"/>
                  <a:pt x="2590658" y="3492937"/>
                </a:cubicBezTo>
                <a:cubicBezTo>
                  <a:pt x="2605863" y="3504338"/>
                  <a:pt x="2621069" y="3519544"/>
                  <a:pt x="2636274" y="3530950"/>
                </a:cubicBezTo>
                <a:cubicBezTo>
                  <a:pt x="3084823" y="3907273"/>
                  <a:pt x="3495360" y="4317809"/>
                  <a:pt x="3666419" y="4857590"/>
                </a:cubicBezTo>
                <a:lnTo>
                  <a:pt x="3662616" y="4857590"/>
                </a:lnTo>
                <a:cubicBezTo>
                  <a:pt x="3715834" y="5028649"/>
                  <a:pt x="3746244" y="5211108"/>
                  <a:pt x="3746244" y="5408775"/>
                </a:cubicBezTo>
                <a:cubicBezTo>
                  <a:pt x="3746244" y="5644454"/>
                  <a:pt x="3696829" y="5864928"/>
                  <a:pt x="3613201" y="6073994"/>
                </a:cubicBezTo>
                <a:lnTo>
                  <a:pt x="3617001" y="6073994"/>
                </a:lnTo>
                <a:cubicBezTo>
                  <a:pt x="3400329" y="6613775"/>
                  <a:pt x="2944179" y="7069927"/>
                  <a:pt x="2457616" y="7480464"/>
                </a:cubicBezTo>
                <a:cubicBezTo>
                  <a:pt x="2442411" y="7491868"/>
                  <a:pt x="2427206" y="7507074"/>
                  <a:pt x="2412001" y="7518476"/>
                </a:cubicBezTo>
                <a:cubicBezTo>
                  <a:pt x="2396796" y="7529882"/>
                  <a:pt x="2381591" y="7545087"/>
                  <a:pt x="2366386" y="7556489"/>
                </a:cubicBezTo>
                <a:cubicBezTo>
                  <a:pt x="2240942" y="7659125"/>
                  <a:pt x="2115502" y="7757958"/>
                  <a:pt x="1993862" y="7856791"/>
                </a:cubicBezTo>
                <a:cubicBezTo>
                  <a:pt x="1967251" y="7875795"/>
                  <a:pt x="1944443" y="7894803"/>
                  <a:pt x="1921636" y="7913808"/>
                </a:cubicBezTo>
                <a:cubicBezTo>
                  <a:pt x="1902631" y="7925214"/>
                  <a:pt x="1887426" y="7940419"/>
                  <a:pt x="1872220" y="7951820"/>
                </a:cubicBezTo>
                <a:cubicBezTo>
                  <a:pt x="1857016" y="7963227"/>
                  <a:pt x="1841811" y="7978431"/>
                  <a:pt x="1826606" y="7989834"/>
                </a:cubicBezTo>
                <a:cubicBezTo>
                  <a:pt x="1568120" y="8202705"/>
                  <a:pt x="1321035" y="8407973"/>
                  <a:pt x="1115766" y="8617044"/>
                </a:cubicBezTo>
                <a:lnTo>
                  <a:pt x="2632475" y="8617045"/>
                </a:lnTo>
                <a:cubicBezTo>
                  <a:pt x="2453812" y="8411776"/>
                  <a:pt x="2240942" y="8206508"/>
                  <a:pt x="2020469" y="7997435"/>
                </a:cubicBezTo>
                <a:cubicBezTo>
                  <a:pt x="2043276" y="7982230"/>
                  <a:pt x="2066084" y="7963227"/>
                  <a:pt x="2088891" y="7944217"/>
                </a:cubicBezTo>
                <a:cubicBezTo>
                  <a:pt x="2210531" y="7845385"/>
                  <a:pt x="2335976" y="7742752"/>
                  <a:pt x="2461416" y="7640117"/>
                </a:cubicBezTo>
                <a:cubicBezTo>
                  <a:pt x="3138041" y="8286332"/>
                  <a:pt x="3757650" y="8902138"/>
                  <a:pt x="3757650" y="9662391"/>
                </a:cubicBezTo>
                <a:cubicBezTo>
                  <a:pt x="3757650" y="9950337"/>
                  <a:pt x="3671587" y="10221177"/>
                  <a:pt x="3527324" y="10479322"/>
                </a:cubicBezTo>
                <a:lnTo>
                  <a:pt x="3517429" y="10494781"/>
                </a:lnTo>
                <a:lnTo>
                  <a:pt x="2278257" y="11541675"/>
                </a:lnTo>
                <a:lnTo>
                  <a:pt x="2012866" y="11323547"/>
                </a:lnTo>
                <a:cubicBezTo>
                  <a:pt x="2221938" y="11141086"/>
                  <a:pt x="2419604" y="10954822"/>
                  <a:pt x="2594462" y="10768562"/>
                </a:cubicBezTo>
                <a:lnTo>
                  <a:pt x="1218403" y="10768562"/>
                </a:lnTo>
                <a:cubicBezTo>
                  <a:pt x="1400864" y="10954820"/>
                  <a:pt x="1609932" y="11141086"/>
                  <a:pt x="1826606" y="11323547"/>
                </a:cubicBezTo>
                <a:cubicBezTo>
                  <a:pt x="1841811" y="11334949"/>
                  <a:pt x="1857016" y="11350154"/>
                  <a:pt x="1872221" y="11361560"/>
                </a:cubicBezTo>
                <a:cubicBezTo>
                  <a:pt x="1887426" y="11372961"/>
                  <a:pt x="1902631" y="11388167"/>
                  <a:pt x="1917836" y="11399572"/>
                </a:cubicBezTo>
                <a:lnTo>
                  <a:pt x="2183247" y="11621943"/>
                </a:lnTo>
                <a:close/>
              </a:path>
            </a:pathLst>
          </a:custGeom>
          <a:solidFill>
            <a:schemeClr val="accent2">
              <a:alpha val="28000"/>
            </a:schemeClr>
          </a:solidFill>
          <a:ln w="9525" cap="flat">
            <a:noFill/>
            <a:prstDash val="solid"/>
            <a:miter/>
          </a:ln>
        </p:spPr>
        <p:txBody>
          <a:bodyPr wrap="square" rtlCol="0" anchor="ctr">
            <a:noAutofit/>
          </a:bodyPr>
          <a:lstStyle/>
          <a:p>
            <a:endParaRPr lang="en-US" sz="1350"/>
          </a:p>
        </p:txBody>
      </p:sp>
      <p:sp>
        <p:nvSpPr>
          <p:cNvPr id="573" name="Freeform: Shape 572">
            <a:extLst>
              <a:ext uri="{FF2B5EF4-FFF2-40B4-BE49-F238E27FC236}">
                <a16:creationId xmlns:a16="http://schemas.microsoft.com/office/drawing/2014/main" id="{C1980C87-9FE6-4920-A98A-6BE370D8939F}"/>
              </a:ext>
            </a:extLst>
          </p:cNvPr>
          <p:cNvSpPr/>
          <p:nvPr/>
        </p:nvSpPr>
        <p:spPr>
          <a:xfrm rot="14230131">
            <a:off x="547206" y="534522"/>
            <a:ext cx="840223" cy="2673011"/>
          </a:xfrm>
          <a:custGeom>
            <a:avLst/>
            <a:gdLst>
              <a:gd name="connsiteX0" fmla="*/ 415585 w 840223"/>
              <a:gd name="connsiteY0" fmla="*/ 273907 h 3564014"/>
              <a:gd name="connsiteX1" fmla="*/ 348926 w 840223"/>
              <a:gd name="connsiteY1" fmla="*/ 350440 h 3564014"/>
              <a:gd name="connsiteX2" fmla="*/ 335759 w 840223"/>
              <a:gd name="connsiteY2" fmla="*/ 366076 h 3564014"/>
              <a:gd name="connsiteX3" fmla="*/ 136608 w 840223"/>
              <a:gd name="connsiteY3" fmla="*/ 147174 h 3564014"/>
              <a:gd name="connsiteX4" fmla="*/ 87746 w 840223"/>
              <a:gd name="connsiteY4" fmla="*/ 20442 h 3564014"/>
              <a:gd name="connsiteX5" fmla="*/ 84187 w 840223"/>
              <a:gd name="connsiteY5" fmla="*/ 0 h 3564014"/>
              <a:gd name="connsiteX6" fmla="*/ 262577 w 840223"/>
              <a:gd name="connsiteY6" fmla="*/ 115102 h 3564014"/>
              <a:gd name="connsiteX7" fmla="*/ 275093 w 840223"/>
              <a:gd name="connsiteY7" fmla="*/ 135730 h 3564014"/>
              <a:gd name="connsiteX8" fmla="*/ 415585 w 840223"/>
              <a:gd name="connsiteY8" fmla="*/ 273907 h 3564014"/>
              <a:gd name="connsiteX9" fmla="*/ 695383 w 840223"/>
              <a:gd name="connsiteY9" fmla="*/ 842556 h 3564014"/>
              <a:gd name="connsiteX10" fmla="*/ 693737 w 840223"/>
              <a:gd name="connsiteY10" fmla="*/ 826097 h 3564014"/>
              <a:gd name="connsiteX11" fmla="*/ 668227 w 840223"/>
              <a:gd name="connsiteY11" fmla="*/ 743804 h 3564014"/>
              <a:gd name="connsiteX12" fmla="*/ 650122 w 840223"/>
              <a:gd name="connsiteY12" fmla="*/ 708418 h 3564014"/>
              <a:gd name="connsiteX13" fmla="*/ 259226 w 840223"/>
              <a:gd name="connsiteY13" fmla="*/ 708418 h 3564014"/>
              <a:gd name="connsiteX14" fmla="*/ 240298 w 840223"/>
              <a:gd name="connsiteY14" fmla="*/ 743804 h 3564014"/>
              <a:gd name="connsiteX15" fmla="*/ 212319 w 840223"/>
              <a:gd name="connsiteY15" fmla="*/ 826098 h 3564014"/>
              <a:gd name="connsiteX16" fmla="*/ 209849 w 840223"/>
              <a:gd name="connsiteY16" fmla="*/ 842556 h 3564014"/>
              <a:gd name="connsiteX17" fmla="*/ 645184 w 840223"/>
              <a:gd name="connsiteY17" fmla="*/ 1034301 h 3564014"/>
              <a:gd name="connsiteX18" fmla="*/ 646007 w 840223"/>
              <a:gd name="connsiteY18" fmla="*/ 1032655 h 3564014"/>
              <a:gd name="connsiteX19" fmla="*/ 673987 w 840223"/>
              <a:gd name="connsiteY19" fmla="*/ 975050 h 3564014"/>
              <a:gd name="connsiteX20" fmla="*/ 692915 w 840223"/>
              <a:gd name="connsiteY20" fmla="*/ 900985 h 3564014"/>
              <a:gd name="connsiteX21" fmla="*/ 212319 w 840223"/>
              <a:gd name="connsiteY21" fmla="*/ 900985 h 3564014"/>
              <a:gd name="connsiteX22" fmla="*/ 230423 w 840223"/>
              <a:gd name="connsiteY22" fmla="*/ 975050 h 3564014"/>
              <a:gd name="connsiteX23" fmla="*/ 258403 w 840223"/>
              <a:gd name="connsiteY23" fmla="*/ 1032655 h 3564014"/>
              <a:gd name="connsiteX24" fmla="*/ 260049 w 840223"/>
              <a:gd name="connsiteY24" fmla="*/ 1034301 h 3564014"/>
              <a:gd name="connsiteX25" fmla="*/ 683862 w 840223"/>
              <a:gd name="connsiteY25" fmla="*/ 1723100 h 3564014"/>
              <a:gd name="connsiteX26" fmla="*/ 682216 w 840223"/>
              <a:gd name="connsiteY26" fmla="*/ 1704996 h 3564014"/>
              <a:gd name="connsiteX27" fmla="*/ 659997 w 840223"/>
              <a:gd name="connsiteY27" fmla="*/ 1622702 h 3564014"/>
              <a:gd name="connsiteX28" fmla="*/ 658351 w 840223"/>
              <a:gd name="connsiteY28" fmla="*/ 1618588 h 3564014"/>
              <a:gd name="connsiteX29" fmla="*/ 643539 w 840223"/>
              <a:gd name="connsiteY29" fmla="*/ 1588962 h 3564014"/>
              <a:gd name="connsiteX30" fmla="*/ 235361 w 840223"/>
              <a:gd name="connsiteY30" fmla="*/ 1588962 h 3564014"/>
              <a:gd name="connsiteX31" fmla="*/ 214787 w 840223"/>
              <a:gd name="connsiteY31" fmla="*/ 1622702 h 3564014"/>
              <a:gd name="connsiteX32" fmla="*/ 193391 w 840223"/>
              <a:gd name="connsiteY32" fmla="*/ 1704996 h 3564014"/>
              <a:gd name="connsiteX33" fmla="*/ 194214 w 840223"/>
              <a:gd name="connsiteY33" fmla="*/ 1723100 h 3564014"/>
              <a:gd name="connsiteX34" fmla="*/ 469898 w 840223"/>
              <a:gd name="connsiteY34" fmla="*/ 1723100 h 3564014"/>
              <a:gd name="connsiteX35" fmla="*/ 470721 w 840223"/>
              <a:gd name="connsiteY35" fmla="*/ 1723100 h 3564014"/>
              <a:gd name="connsiteX36" fmla="*/ 626256 w 840223"/>
              <a:gd name="connsiteY36" fmla="*/ 1915668 h 3564014"/>
              <a:gd name="connsiteX37" fmla="*/ 633663 w 840223"/>
              <a:gd name="connsiteY37" fmla="*/ 1904147 h 3564014"/>
              <a:gd name="connsiteX38" fmla="*/ 646007 w 840223"/>
              <a:gd name="connsiteY38" fmla="*/ 1882750 h 3564014"/>
              <a:gd name="connsiteX39" fmla="*/ 645184 w 840223"/>
              <a:gd name="connsiteY39" fmla="*/ 1882750 h 3564014"/>
              <a:gd name="connsiteX40" fmla="*/ 662466 w 840223"/>
              <a:gd name="connsiteY40" fmla="*/ 1845719 h 3564014"/>
              <a:gd name="connsiteX41" fmla="*/ 680570 w 840223"/>
              <a:gd name="connsiteY41" fmla="*/ 1781529 h 3564014"/>
              <a:gd name="connsiteX42" fmla="*/ 470721 w 840223"/>
              <a:gd name="connsiteY42" fmla="*/ 1781529 h 3564014"/>
              <a:gd name="connsiteX43" fmla="*/ 469898 w 840223"/>
              <a:gd name="connsiteY43" fmla="*/ 1781529 h 3564014"/>
              <a:gd name="connsiteX44" fmla="*/ 201620 w 840223"/>
              <a:gd name="connsiteY44" fmla="*/ 1781529 h 3564014"/>
              <a:gd name="connsiteX45" fmla="*/ 222194 w 840223"/>
              <a:gd name="connsiteY45" fmla="*/ 1845718 h 3564014"/>
              <a:gd name="connsiteX46" fmla="*/ 250174 w 840223"/>
              <a:gd name="connsiteY46" fmla="*/ 1903324 h 3564014"/>
              <a:gd name="connsiteX47" fmla="*/ 257580 w 840223"/>
              <a:gd name="connsiteY47" fmla="*/ 1914845 h 3564014"/>
              <a:gd name="connsiteX48" fmla="*/ 257580 w 840223"/>
              <a:gd name="connsiteY48" fmla="*/ 1915668 h 3564014"/>
              <a:gd name="connsiteX49" fmla="*/ 683040 w 840223"/>
              <a:gd name="connsiteY49" fmla="*/ 2634916 h 3564014"/>
              <a:gd name="connsiteX50" fmla="*/ 681394 w 840223"/>
              <a:gd name="connsiteY50" fmla="*/ 2625041 h 3564014"/>
              <a:gd name="connsiteX51" fmla="*/ 650122 w 840223"/>
              <a:gd name="connsiteY51" fmla="*/ 2542747 h 3564014"/>
              <a:gd name="connsiteX52" fmla="*/ 618850 w 840223"/>
              <a:gd name="connsiteY52" fmla="*/ 2494194 h 3564014"/>
              <a:gd name="connsiteX53" fmla="*/ 190099 w 840223"/>
              <a:gd name="connsiteY53" fmla="*/ 2494194 h 3564014"/>
              <a:gd name="connsiteX54" fmla="*/ 158827 w 840223"/>
              <a:gd name="connsiteY54" fmla="*/ 2542747 h 3564014"/>
              <a:gd name="connsiteX55" fmla="*/ 130847 w 840223"/>
              <a:gd name="connsiteY55" fmla="*/ 2625041 h 3564014"/>
              <a:gd name="connsiteX56" fmla="*/ 130025 w 840223"/>
              <a:gd name="connsiteY56" fmla="*/ 2634916 h 3564014"/>
              <a:gd name="connsiteX57" fmla="*/ 624610 w 840223"/>
              <a:gd name="connsiteY57" fmla="*/ 2822546 h 3564014"/>
              <a:gd name="connsiteX58" fmla="*/ 659174 w 840223"/>
              <a:gd name="connsiteY58" fmla="*/ 2764940 h 3564014"/>
              <a:gd name="connsiteX59" fmla="*/ 682216 w 840223"/>
              <a:gd name="connsiteY59" fmla="*/ 2695813 h 3564014"/>
              <a:gd name="connsiteX60" fmla="*/ 134962 w 840223"/>
              <a:gd name="connsiteY60" fmla="*/ 2695813 h 3564014"/>
              <a:gd name="connsiteX61" fmla="*/ 161296 w 840223"/>
              <a:gd name="connsiteY61" fmla="*/ 2764940 h 3564014"/>
              <a:gd name="connsiteX62" fmla="*/ 198328 w 840223"/>
              <a:gd name="connsiteY62" fmla="*/ 2822546 h 3564014"/>
              <a:gd name="connsiteX63" fmla="*/ 210673 w 840223"/>
              <a:gd name="connsiteY63" fmla="*/ 2837359 h 3564014"/>
              <a:gd name="connsiteX64" fmla="*/ 613913 w 840223"/>
              <a:gd name="connsiteY64" fmla="*/ 2837359 h 3564014"/>
              <a:gd name="connsiteX65" fmla="*/ 624610 w 840223"/>
              <a:gd name="connsiteY65" fmla="*/ 2822546 h 3564014"/>
              <a:gd name="connsiteX66" fmla="*/ 396657 w 840223"/>
              <a:gd name="connsiteY66" fmla="*/ 3210973 h 3564014"/>
              <a:gd name="connsiteX67" fmla="*/ 129201 w 840223"/>
              <a:gd name="connsiteY67" fmla="*/ 3564014 h 3564014"/>
              <a:gd name="connsiteX68" fmla="*/ 0 w 840223"/>
              <a:gd name="connsiteY68" fmla="*/ 3564014 h 3564014"/>
              <a:gd name="connsiteX69" fmla="*/ 302018 w 840223"/>
              <a:gd name="connsiteY69" fmla="*/ 3132794 h 3564014"/>
              <a:gd name="connsiteX70" fmla="*/ 371145 w 840223"/>
              <a:gd name="connsiteY70" fmla="*/ 3189577 h 3564014"/>
              <a:gd name="connsiteX71" fmla="*/ 396657 w 840223"/>
              <a:gd name="connsiteY71" fmla="*/ 3210973 h 3564014"/>
              <a:gd name="connsiteX72" fmla="*/ 840220 w 840223"/>
              <a:gd name="connsiteY72" fmla="*/ 3562368 h 3564014"/>
              <a:gd name="connsiteX73" fmla="*/ 711020 w 840223"/>
              <a:gd name="connsiteY73" fmla="*/ 3562368 h 3564014"/>
              <a:gd name="connsiteX74" fmla="*/ 435335 w 840223"/>
              <a:gd name="connsiteY74" fmla="*/ 3209327 h 3564014"/>
              <a:gd name="connsiteX75" fmla="*/ 425459 w 840223"/>
              <a:gd name="connsiteY75" fmla="*/ 3201098 h 3564014"/>
              <a:gd name="connsiteX76" fmla="*/ 415584 w 840223"/>
              <a:gd name="connsiteY76" fmla="*/ 3192868 h 3564014"/>
              <a:gd name="connsiteX77" fmla="*/ 388427 w 840223"/>
              <a:gd name="connsiteY77" fmla="*/ 3170649 h 3564014"/>
              <a:gd name="connsiteX78" fmla="*/ 320946 w 840223"/>
              <a:gd name="connsiteY78" fmla="*/ 3114689 h 3564014"/>
              <a:gd name="connsiteX79" fmla="*/ 311071 w 840223"/>
              <a:gd name="connsiteY79" fmla="*/ 3106460 h 3564014"/>
              <a:gd name="connsiteX80" fmla="*/ 301196 w 840223"/>
              <a:gd name="connsiteY80" fmla="*/ 3098231 h 3564014"/>
              <a:gd name="connsiteX81" fmla="*/ 0 w 840223"/>
              <a:gd name="connsiteY81" fmla="*/ 2650552 h 3564014"/>
              <a:gd name="connsiteX82" fmla="*/ 311071 w 840223"/>
              <a:gd name="connsiteY82" fmla="*/ 2209457 h 3564014"/>
              <a:gd name="connsiteX83" fmla="*/ 320947 w 840223"/>
              <a:gd name="connsiteY83" fmla="*/ 2201228 h 3564014"/>
              <a:gd name="connsiteX84" fmla="*/ 330822 w 840223"/>
              <a:gd name="connsiteY84" fmla="*/ 2192998 h 3564014"/>
              <a:gd name="connsiteX85" fmla="*/ 348103 w 840223"/>
              <a:gd name="connsiteY85" fmla="*/ 2179008 h 3564014"/>
              <a:gd name="connsiteX86" fmla="*/ 427105 w 840223"/>
              <a:gd name="connsiteY86" fmla="*/ 2115642 h 3564014"/>
              <a:gd name="connsiteX87" fmla="*/ 436980 w 840223"/>
              <a:gd name="connsiteY87" fmla="*/ 2107413 h 3564014"/>
              <a:gd name="connsiteX88" fmla="*/ 446856 w 840223"/>
              <a:gd name="connsiteY88" fmla="*/ 2099184 h 3564014"/>
              <a:gd name="connsiteX89" fmla="*/ 581818 w 840223"/>
              <a:gd name="connsiteY89" fmla="*/ 1969982 h 3564014"/>
              <a:gd name="connsiteX90" fmla="*/ 297081 w 840223"/>
              <a:gd name="connsiteY90" fmla="*/ 1969982 h 3564014"/>
              <a:gd name="connsiteX91" fmla="*/ 408178 w 840223"/>
              <a:gd name="connsiteY91" fmla="*/ 2097538 h 3564014"/>
              <a:gd name="connsiteX92" fmla="*/ 329176 w 840223"/>
              <a:gd name="connsiteY92" fmla="*/ 2160903 h 3564014"/>
              <a:gd name="connsiteX93" fmla="*/ 311894 w 840223"/>
              <a:gd name="connsiteY93" fmla="*/ 2174894 h 3564014"/>
              <a:gd name="connsiteX94" fmla="*/ 64190 w 840223"/>
              <a:gd name="connsiteY94" fmla="*/ 1702527 h 3564014"/>
              <a:gd name="connsiteX95" fmla="*/ 336582 w 840223"/>
              <a:gd name="connsiteY95" fmla="*/ 1327267 h 3564014"/>
              <a:gd name="connsiteX96" fmla="*/ 393365 w 840223"/>
              <a:gd name="connsiteY96" fmla="*/ 1373352 h 3564014"/>
              <a:gd name="connsiteX97" fmla="*/ 433689 w 840223"/>
              <a:gd name="connsiteY97" fmla="*/ 1405446 h 3564014"/>
              <a:gd name="connsiteX98" fmla="*/ 286383 w 840223"/>
              <a:gd name="connsiteY98" fmla="*/ 1528887 h 3564014"/>
              <a:gd name="connsiteX99" fmla="*/ 604860 w 840223"/>
              <a:gd name="connsiteY99" fmla="*/ 1528887 h 3564014"/>
              <a:gd name="connsiteX100" fmla="*/ 476482 w 840223"/>
              <a:gd name="connsiteY100" fmla="*/ 1406269 h 3564014"/>
              <a:gd name="connsiteX101" fmla="*/ 466606 w 840223"/>
              <a:gd name="connsiteY101" fmla="*/ 1398040 h 3564014"/>
              <a:gd name="connsiteX102" fmla="*/ 455908 w 840223"/>
              <a:gd name="connsiteY102" fmla="*/ 1389811 h 3564014"/>
              <a:gd name="connsiteX103" fmla="*/ 413116 w 840223"/>
              <a:gd name="connsiteY103" fmla="*/ 1355247 h 3564014"/>
              <a:gd name="connsiteX104" fmla="*/ 358802 w 840223"/>
              <a:gd name="connsiteY104" fmla="*/ 1311631 h 3564014"/>
              <a:gd name="connsiteX105" fmla="*/ 348926 w 840223"/>
              <a:gd name="connsiteY105" fmla="*/ 1303402 h 3564014"/>
              <a:gd name="connsiteX106" fmla="*/ 339051 w 840223"/>
              <a:gd name="connsiteY106" fmla="*/ 1295172 h 3564014"/>
              <a:gd name="connsiteX107" fmla="*/ 82294 w 840223"/>
              <a:gd name="connsiteY107" fmla="*/ 856547 h 3564014"/>
              <a:gd name="connsiteX108" fmla="*/ 339051 w 840223"/>
              <a:gd name="connsiteY108" fmla="*/ 403107 h 3564014"/>
              <a:gd name="connsiteX109" fmla="*/ 347281 w 840223"/>
              <a:gd name="connsiteY109" fmla="*/ 393232 h 3564014"/>
              <a:gd name="connsiteX110" fmla="*/ 355510 w 840223"/>
              <a:gd name="connsiteY110" fmla="*/ 383357 h 3564014"/>
              <a:gd name="connsiteX111" fmla="*/ 371969 w 840223"/>
              <a:gd name="connsiteY111" fmla="*/ 365252 h 3564014"/>
              <a:gd name="connsiteX112" fmla="*/ 436158 w 840223"/>
              <a:gd name="connsiteY112" fmla="*/ 292011 h 3564014"/>
              <a:gd name="connsiteX113" fmla="*/ 444387 w 840223"/>
              <a:gd name="connsiteY113" fmla="*/ 282136 h 3564014"/>
              <a:gd name="connsiteX114" fmla="*/ 452617 w 840223"/>
              <a:gd name="connsiteY114" fmla="*/ 272260 h 3564014"/>
              <a:gd name="connsiteX115" fmla="*/ 471157 w 840223"/>
              <a:gd name="connsiteY115" fmla="*/ 249683 h 3564014"/>
              <a:gd name="connsiteX116" fmla="*/ 576947 w 840223"/>
              <a:gd name="connsiteY116" fmla="*/ 317942 h 3564014"/>
              <a:gd name="connsiteX117" fmla="*/ 539848 w 840223"/>
              <a:gd name="connsiteY117" fmla="*/ 361138 h 3564014"/>
              <a:gd name="connsiteX118" fmla="*/ 531619 w 840223"/>
              <a:gd name="connsiteY118" fmla="*/ 371013 h 3564014"/>
              <a:gd name="connsiteX119" fmla="*/ 523390 w 840223"/>
              <a:gd name="connsiteY119" fmla="*/ 380888 h 3564014"/>
              <a:gd name="connsiteX120" fmla="*/ 471544 w 840223"/>
              <a:gd name="connsiteY120" fmla="*/ 440140 h 3564014"/>
              <a:gd name="connsiteX121" fmla="*/ 442741 w 840223"/>
              <a:gd name="connsiteY121" fmla="*/ 472234 h 3564014"/>
              <a:gd name="connsiteX122" fmla="*/ 434512 w 840223"/>
              <a:gd name="connsiteY122" fmla="*/ 482109 h 3564014"/>
              <a:gd name="connsiteX123" fmla="*/ 426283 w 840223"/>
              <a:gd name="connsiteY123" fmla="*/ 491984 h 3564014"/>
              <a:gd name="connsiteX124" fmla="*/ 296258 w 840223"/>
              <a:gd name="connsiteY124" fmla="*/ 653280 h 3564014"/>
              <a:gd name="connsiteX125" fmla="*/ 612267 w 840223"/>
              <a:gd name="connsiteY125" fmla="*/ 653280 h 3564014"/>
              <a:gd name="connsiteX126" fmla="*/ 463314 w 840223"/>
              <a:gd name="connsiteY126" fmla="*/ 490339 h 3564014"/>
              <a:gd name="connsiteX127" fmla="*/ 494586 w 840223"/>
              <a:gd name="connsiteY127" fmla="*/ 454953 h 3564014"/>
              <a:gd name="connsiteX128" fmla="*/ 543962 w 840223"/>
              <a:gd name="connsiteY128" fmla="*/ 398169 h 3564014"/>
              <a:gd name="connsiteX129" fmla="*/ 825408 w 840223"/>
              <a:gd name="connsiteY129" fmla="*/ 859838 h 3564014"/>
              <a:gd name="connsiteX130" fmla="*/ 572766 w 840223"/>
              <a:gd name="connsiteY130" fmla="*/ 1299287 h 3564014"/>
              <a:gd name="connsiteX131" fmla="*/ 516806 w 840223"/>
              <a:gd name="connsiteY131" fmla="*/ 1254025 h 3564014"/>
              <a:gd name="connsiteX132" fmla="*/ 476482 w 840223"/>
              <a:gd name="connsiteY132" fmla="*/ 1221931 h 3564014"/>
              <a:gd name="connsiteX133" fmla="*/ 605683 w 840223"/>
              <a:gd name="connsiteY133" fmla="*/ 1093553 h 3564014"/>
              <a:gd name="connsiteX134" fmla="*/ 302018 w 840223"/>
              <a:gd name="connsiteY134" fmla="*/ 1093553 h 3564014"/>
              <a:gd name="connsiteX135" fmla="*/ 436158 w 840223"/>
              <a:gd name="connsiteY135" fmla="*/ 1221931 h 3564014"/>
              <a:gd name="connsiteX136" fmla="*/ 446033 w 840223"/>
              <a:gd name="connsiteY136" fmla="*/ 1230161 h 3564014"/>
              <a:gd name="connsiteX137" fmla="*/ 455908 w 840223"/>
              <a:gd name="connsiteY137" fmla="*/ 1238390 h 3564014"/>
              <a:gd name="connsiteX138" fmla="*/ 497878 w 840223"/>
              <a:gd name="connsiteY138" fmla="*/ 1272130 h 3564014"/>
              <a:gd name="connsiteX139" fmla="*/ 552192 w 840223"/>
              <a:gd name="connsiteY139" fmla="*/ 1315746 h 3564014"/>
              <a:gd name="connsiteX140" fmla="*/ 562067 w 840223"/>
              <a:gd name="connsiteY140" fmla="*/ 1323976 h 3564014"/>
              <a:gd name="connsiteX141" fmla="*/ 571942 w 840223"/>
              <a:gd name="connsiteY141" fmla="*/ 1332205 h 3564014"/>
              <a:gd name="connsiteX142" fmla="*/ 794959 w 840223"/>
              <a:gd name="connsiteY142" fmla="*/ 1619410 h 3564014"/>
              <a:gd name="connsiteX143" fmla="*/ 794136 w 840223"/>
              <a:gd name="connsiteY143" fmla="*/ 1619410 h 3564014"/>
              <a:gd name="connsiteX144" fmla="*/ 812241 w 840223"/>
              <a:gd name="connsiteY144" fmla="*/ 1738737 h 3564014"/>
              <a:gd name="connsiteX145" fmla="*/ 783438 w 840223"/>
              <a:gd name="connsiteY145" fmla="*/ 1882750 h 3564014"/>
              <a:gd name="connsiteX146" fmla="*/ 784261 w 840223"/>
              <a:gd name="connsiteY146" fmla="*/ 1882750 h 3564014"/>
              <a:gd name="connsiteX147" fmla="*/ 533265 w 840223"/>
              <a:gd name="connsiteY147" fmla="*/ 2187237 h 3564014"/>
              <a:gd name="connsiteX148" fmla="*/ 523389 w 840223"/>
              <a:gd name="connsiteY148" fmla="*/ 2195467 h 3564014"/>
              <a:gd name="connsiteX149" fmla="*/ 513514 w 840223"/>
              <a:gd name="connsiteY149" fmla="*/ 2203696 h 3564014"/>
              <a:gd name="connsiteX150" fmla="*/ 432866 w 840223"/>
              <a:gd name="connsiteY150" fmla="*/ 2268709 h 3564014"/>
              <a:gd name="connsiteX151" fmla="*/ 417230 w 840223"/>
              <a:gd name="connsiteY151" fmla="*/ 2281052 h 3564014"/>
              <a:gd name="connsiteX152" fmla="*/ 406532 w 840223"/>
              <a:gd name="connsiteY152" fmla="*/ 2289282 h 3564014"/>
              <a:gd name="connsiteX153" fmla="*/ 396657 w 840223"/>
              <a:gd name="connsiteY153" fmla="*/ 2297511 h 3564014"/>
              <a:gd name="connsiteX154" fmla="*/ 242767 w 840223"/>
              <a:gd name="connsiteY154" fmla="*/ 2433296 h 3564014"/>
              <a:gd name="connsiteX155" fmla="*/ 571120 w 840223"/>
              <a:gd name="connsiteY155" fmla="*/ 2433296 h 3564014"/>
              <a:gd name="connsiteX156" fmla="*/ 438626 w 840223"/>
              <a:gd name="connsiteY156" fmla="*/ 2299157 h 3564014"/>
              <a:gd name="connsiteX157" fmla="*/ 453439 w 840223"/>
              <a:gd name="connsiteY157" fmla="*/ 2287636 h 3564014"/>
              <a:gd name="connsiteX158" fmla="*/ 534087 w 840223"/>
              <a:gd name="connsiteY158" fmla="*/ 2221801 h 3564014"/>
              <a:gd name="connsiteX159" fmla="*/ 814710 w 840223"/>
              <a:gd name="connsiteY159" fmla="*/ 2659604 h 3564014"/>
              <a:gd name="connsiteX160" fmla="*/ 531619 w 840223"/>
              <a:gd name="connsiteY160" fmla="*/ 3097407 h 3564014"/>
              <a:gd name="connsiteX161" fmla="*/ 497055 w 840223"/>
              <a:gd name="connsiteY161" fmla="*/ 3068605 h 3564014"/>
              <a:gd name="connsiteX162" fmla="*/ 436981 w 840223"/>
              <a:gd name="connsiteY162" fmla="*/ 3019229 h 3564014"/>
              <a:gd name="connsiteX163" fmla="*/ 562891 w 840223"/>
              <a:gd name="connsiteY163" fmla="*/ 2899080 h 3564014"/>
              <a:gd name="connsiteX164" fmla="*/ 264987 w 840223"/>
              <a:gd name="connsiteY164" fmla="*/ 2899080 h 3564014"/>
              <a:gd name="connsiteX165" fmla="*/ 396657 w 840223"/>
              <a:gd name="connsiteY165" fmla="*/ 3019229 h 3564014"/>
              <a:gd name="connsiteX166" fmla="*/ 406532 w 840223"/>
              <a:gd name="connsiteY166" fmla="*/ 3027458 h 3564014"/>
              <a:gd name="connsiteX167" fmla="*/ 416407 w 840223"/>
              <a:gd name="connsiteY167" fmla="*/ 3035687 h 3564014"/>
              <a:gd name="connsiteX168" fmla="*/ 477305 w 840223"/>
              <a:gd name="connsiteY168" fmla="*/ 3086710 h 3564014"/>
              <a:gd name="connsiteX169" fmla="*/ 511045 w 840223"/>
              <a:gd name="connsiteY169" fmla="*/ 3114689 h 3564014"/>
              <a:gd name="connsiteX170" fmla="*/ 520920 w 840223"/>
              <a:gd name="connsiteY170" fmla="*/ 3122919 h 3564014"/>
              <a:gd name="connsiteX171" fmla="*/ 530795 w 840223"/>
              <a:gd name="connsiteY171" fmla="*/ 3131148 h 3564014"/>
              <a:gd name="connsiteX172" fmla="*/ 840220 w 840223"/>
              <a:gd name="connsiteY172" fmla="*/ 3562368 h 356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40223" h="3564014">
                <a:moveTo>
                  <a:pt x="415585" y="273907"/>
                </a:moveTo>
                <a:cubicBezTo>
                  <a:pt x="393365" y="299417"/>
                  <a:pt x="371146" y="324929"/>
                  <a:pt x="348926" y="350440"/>
                </a:cubicBezTo>
                <a:cubicBezTo>
                  <a:pt x="344812" y="355377"/>
                  <a:pt x="339874" y="361138"/>
                  <a:pt x="335759" y="366076"/>
                </a:cubicBezTo>
                <a:cubicBezTo>
                  <a:pt x="264164" y="296949"/>
                  <a:pt x="181870" y="231114"/>
                  <a:pt x="136608" y="147174"/>
                </a:cubicBezTo>
                <a:cubicBezTo>
                  <a:pt x="113565" y="104382"/>
                  <a:pt x="97724" y="62000"/>
                  <a:pt x="87746" y="20442"/>
                </a:cubicBezTo>
                <a:lnTo>
                  <a:pt x="84187" y="0"/>
                </a:lnTo>
                <a:lnTo>
                  <a:pt x="262577" y="115102"/>
                </a:lnTo>
                <a:lnTo>
                  <a:pt x="275093" y="135730"/>
                </a:lnTo>
                <a:cubicBezTo>
                  <a:pt x="313128" y="185030"/>
                  <a:pt x="368060" y="227616"/>
                  <a:pt x="415585" y="273907"/>
                </a:cubicBezTo>
                <a:close/>
                <a:moveTo>
                  <a:pt x="695383" y="842556"/>
                </a:moveTo>
                <a:cubicBezTo>
                  <a:pt x="695383" y="836796"/>
                  <a:pt x="694561" y="831858"/>
                  <a:pt x="693737" y="826097"/>
                </a:cubicBezTo>
                <a:cubicBezTo>
                  <a:pt x="689623" y="798941"/>
                  <a:pt x="680570" y="770961"/>
                  <a:pt x="668227" y="743804"/>
                </a:cubicBezTo>
                <a:cubicBezTo>
                  <a:pt x="663289" y="731460"/>
                  <a:pt x="656705" y="719939"/>
                  <a:pt x="650122" y="708418"/>
                </a:cubicBezTo>
                <a:lnTo>
                  <a:pt x="259226" y="708418"/>
                </a:lnTo>
                <a:cubicBezTo>
                  <a:pt x="252642" y="720761"/>
                  <a:pt x="246059" y="732283"/>
                  <a:pt x="240298" y="743804"/>
                </a:cubicBezTo>
                <a:cubicBezTo>
                  <a:pt x="226308" y="771784"/>
                  <a:pt x="216433" y="799763"/>
                  <a:pt x="212319" y="826098"/>
                </a:cubicBezTo>
                <a:cubicBezTo>
                  <a:pt x="211495" y="831859"/>
                  <a:pt x="210673" y="837619"/>
                  <a:pt x="209849" y="842556"/>
                </a:cubicBezTo>
                <a:close/>
                <a:moveTo>
                  <a:pt x="645184" y="1034301"/>
                </a:moveTo>
                <a:cubicBezTo>
                  <a:pt x="645184" y="1033478"/>
                  <a:pt x="646007" y="1033478"/>
                  <a:pt x="646007" y="1032655"/>
                </a:cubicBezTo>
                <a:cubicBezTo>
                  <a:pt x="656706" y="1014551"/>
                  <a:pt x="666581" y="994800"/>
                  <a:pt x="673987" y="975050"/>
                </a:cubicBezTo>
                <a:cubicBezTo>
                  <a:pt x="683040" y="952007"/>
                  <a:pt x="689623" y="926496"/>
                  <a:pt x="692915" y="900985"/>
                </a:cubicBezTo>
                <a:lnTo>
                  <a:pt x="212319" y="900985"/>
                </a:lnTo>
                <a:cubicBezTo>
                  <a:pt x="215610" y="926496"/>
                  <a:pt x="221370" y="951184"/>
                  <a:pt x="230423" y="975050"/>
                </a:cubicBezTo>
                <a:cubicBezTo>
                  <a:pt x="237829" y="994800"/>
                  <a:pt x="247704" y="1014551"/>
                  <a:pt x="258403" y="1032655"/>
                </a:cubicBezTo>
                <a:cubicBezTo>
                  <a:pt x="259226" y="1033478"/>
                  <a:pt x="259226" y="1033478"/>
                  <a:pt x="260049" y="1034301"/>
                </a:cubicBezTo>
                <a:close/>
                <a:moveTo>
                  <a:pt x="683862" y="1723100"/>
                </a:moveTo>
                <a:cubicBezTo>
                  <a:pt x="683040" y="1716517"/>
                  <a:pt x="683040" y="1710757"/>
                  <a:pt x="682216" y="1704996"/>
                </a:cubicBezTo>
                <a:cubicBezTo>
                  <a:pt x="678924" y="1676193"/>
                  <a:pt x="671518" y="1648213"/>
                  <a:pt x="659997" y="1622702"/>
                </a:cubicBezTo>
                <a:cubicBezTo>
                  <a:pt x="659997" y="1621056"/>
                  <a:pt x="659174" y="1620233"/>
                  <a:pt x="658351" y="1618588"/>
                </a:cubicBezTo>
                <a:cubicBezTo>
                  <a:pt x="654236" y="1608712"/>
                  <a:pt x="649299" y="1598837"/>
                  <a:pt x="643539" y="1588962"/>
                </a:cubicBezTo>
                <a:lnTo>
                  <a:pt x="235361" y="1588962"/>
                </a:lnTo>
                <a:cubicBezTo>
                  <a:pt x="227954" y="1600483"/>
                  <a:pt x="220548" y="1611181"/>
                  <a:pt x="214787" y="1622702"/>
                </a:cubicBezTo>
                <a:cubicBezTo>
                  <a:pt x="201620" y="1649036"/>
                  <a:pt x="193391" y="1676193"/>
                  <a:pt x="193391" y="1704996"/>
                </a:cubicBezTo>
                <a:cubicBezTo>
                  <a:pt x="193391" y="1710757"/>
                  <a:pt x="193391" y="1717340"/>
                  <a:pt x="194214" y="1723100"/>
                </a:cubicBezTo>
                <a:lnTo>
                  <a:pt x="469898" y="1723100"/>
                </a:lnTo>
                <a:lnTo>
                  <a:pt x="470721" y="1723100"/>
                </a:lnTo>
                <a:close/>
                <a:moveTo>
                  <a:pt x="626256" y="1915668"/>
                </a:moveTo>
                <a:cubicBezTo>
                  <a:pt x="628726" y="1912376"/>
                  <a:pt x="631194" y="1908262"/>
                  <a:pt x="633663" y="1904147"/>
                </a:cubicBezTo>
                <a:cubicBezTo>
                  <a:pt x="637778" y="1896741"/>
                  <a:pt x="641893" y="1890157"/>
                  <a:pt x="646007" y="1882750"/>
                </a:cubicBezTo>
                <a:lnTo>
                  <a:pt x="645184" y="1882750"/>
                </a:lnTo>
                <a:cubicBezTo>
                  <a:pt x="651768" y="1870407"/>
                  <a:pt x="657528" y="1858062"/>
                  <a:pt x="662466" y="1845719"/>
                </a:cubicBezTo>
                <a:cubicBezTo>
                  <a:pt x="670695" y="1825145"/>
                  <a:pt x="677279" y="1803748"/>
                  <a:pt x="680570" y="1781529"/>
                </a:cubicBezTo>
                <a:lnTo>
                  <a:pt x="470721" y="1781529"/>
                </a:lnTo>
                <a:lnTo>
                  <a:pt x="469898" y="1781529"/>
                </a:lnTo>
                <a:lnTo>
                  <a:pt x="201620" y="1781529"/>
                </a:lnTo>
                <a:cubicBezTo>
                  <a:pt x="206558" y="1802926"/>
                  <a:pt x="213965" y="1824322"/>
                  <a:pt x="222194" y="1845718"/>
                </a:cubicBezTo>
                <a:cubicBezTo>
                  <a:pt x="229600" y="1865469"/>
                  <a:pt x="239475" y="1884396"/>
                  <a:pt x="250174" y="1903324"/>
                </a:cubicBezTo>
                <a:cubicBezTo>
                  <a:pt x="252642" y="1906616"/>
                  <a:pt x="255111" y="1910730"/>
                  <a:pt x="257580" y="1914845"/>
                </a:cubicBezTo>
                <a:lnTo>
                  <a:pt x="257580" y="1915668"/>
                </a:lnTo>
                <a:close/>
                <a:moveTo>
                  <a:pt x="683040" y="2634916"/>
                </a:moveTo>
                <a:cubicBezTo>
                  <a:pt x="682216" y="2631624"/>
                  <a:pt x="682216" y="2628332"/>
                  <a:pt x="681394" y="2625041"/>
                </a:cubicBezTo>
                <a:cubicBezTo>
                  <a:pt x="675633" y="2597884"/>
                  <a:pt x="664935" y="2569904"/>
                  <a:pt x="650122" y="2542747"/>
                </a:cubicBezTo>
                <a:cubicBezTo>
                  <a:pt x="641069" y="2526288"/>
                  <a:pt x="630371" y="2510653"/>
                  <a:pt x="618850" y="2494194"/>
                </a:cubicBezTo>
                <a:lnTo>
                  <a:pt x="190099" y="2494194"/>
                </a:lnTo>
                <a:cubicBezTo>
                  <a:pt x="178578" y="2509829"/>
                  <a:pt x="167880" y="2526288"/>
                  <a:pt x="158827" y="2542747"/>
                </a:cubicBezTo>
                <a:cubicBezTo>
                  <a:pt x="144014" y="2569081"/>
                  <a:pt x="134962" y="2597061"/>
                  <a:pt x="130847" y="2625041"/>
                </a:cubicBezTo>
                <a:cubicBezTo>
                  <a:pt x="130025" y="2628332"/>
                  <a:pt x="130025" y="2631624"/>
                  <a:pt x="130025" y="2634916"/>
                </a:cubicBezTo>
                <a:close/>
                <a:moveTo>
                  <a:pt x="624610" y="2822546"/>
                </a:moveTo>
                <a:cubicBezTo>
                  <a:pt x="638601" y="2803619"/>
                  <a:pt x="650122" y="2784691"/>
                  <a:pt x="659174" y="2764940"/>
                </a:cubicBezTo>
                <a:cubicBezTo>
                  <a:pt x="669873" y="2741898"/>
                  <a:pt x="678102" y="2718856"/>
                  <a:pt x="682216" y="2695813"/>
                </a:cubicBezTo>
                <a:lnTo>
                  <a:pt x="134962" y="2695813"/>
                </a:lnTo>
                <a:cubicBezTo>
                  <a:pt x="139900" y="2718856"/>
                  <a:pt x="148952" y="2741898"/>
                  <a:pt x="161296" y="2764940"/>
                </a:cubicBezTo>
                <a:cubicBezTo>
                  <a:pt x="171172" y="2783868"/>
                  <a:pt x="184339" y="2803619"/>
                  <a:pt x="198328" y="2822546"/>
                </a:cubicBezTo>
                <a:cubicBezTo>
                  <a:pt x="201620" y="2827484"/>
                  <a:pt x="205735" y="2832421"/>
                  <a:pt x="210673" y="2837359"/>
                </a:cubicBezTo>
                <a:lnTo>
                  <a:pt x="613913" y="2837359"/>
                </a:lnTo>
                <a:cubicBezTo>
                  <a:pt x="617204" y="2832421"/>
                  <a:pt x="621319" y="2827484"/>
                  <a:pt x="624610" y="2822546"/>
                </a:cubicBezTo>
                <a:close/>
                <a:moveTo>
                  <a:pt x="396657" y="3210973"/>
                </a:moveTo>
                <a:cubicBezTo>
                  <a:pt x="254288" y="3332768"/>
                  <a:pt x="129201" y="3448802"/>
                  <a:pt x="129201" y="3564014"/>
                </a:cubicBezTo>
                <a:lnTo>
                  <a:pt x="0" y="3564014"/>
                </a:lnTo>
                <a:cubicBezTo>
                  <a:pt x="0" y="3403540"/>
                  <a:pt x="146483" y="3265287"/>
                  <a:pt x="302018" y="3132794"/>
                </a:cubicBezTo>
                <a:cubicBezTo>
                  <a:pt x="324238" y="3151721"/>
                  <a:pt x="347280" y="3170649"/>
                  <a:pt x="371145" y="3189577"/>
                </a:cubicBezTo>
                <a:cubicBezTo>
                  <a:pt x="379375" y="3196983"/>
                  <a:pt x="388427" y="3203567"/>
                  <a:pt x="396657" y="3210973"/>
                </a:cubicBezTo>
                <a:close/>
                <a:moveTo>
                  <a:pt x="840220" y="3562368"/>
                </a:moveTo>
                <a:lnTo>
                  <a:pt x="711020" y="3562368"/>
                </a:lnTo>
                <a:cubicBezTo>
                  <a:pt x="711019" y="3448802"/>
                  <a:pt x="577703" y="3327830"/>
                  <a:pt x="435335" y="3209327"/>
                </a:cubicBezTo>
                <a:cubicBezTo>
                  <a:pt x="432043" y="3206858"/>
                  <a:pt x="428751" y="3203567"/>
                  <a:pt x="425459" y="3201098"/>
                </a:cubicBezTo>
                <a:cubicBezTo>
                  <a:pt x="422168" y="3198629"/>
                  <a:pt x="418876" y="3195337"/>
                  <a:pt x="415584" y="3192868"/>
                </a:cubicBezTo>
                <a:cubicBezTo>
                  <a:pt x="406532" y="3185462"/>
                  <a:pt x="397479" y="3178055"/>
                  <a:pt x="388427" y="3170649"/>
                </a:cubicBezTo>
                <a:cubicBezTo>
                  <a:pt x="366208" y="3152545"/>
                  <a:pt x="343165" y="3133617"/>
                  <a:pt x="320946" y="3114689"/>
                </a:cubicBezTo>
                <a:cubicBezTo>
                  <a:pt x="317655" y="3112220"/>
                  <a:pt x="314363" y="3108928"/>
                  <a:pt x="311071" y="3106460"/>
                </a:cubicBezTo>
                <a:cubicBezTo>
                  <a:pt x="307779" y="3103991"/>
                  <a:pt x="304488" y="3100699"/>
                  <a:pt x="301196" y="3098231"/>
                </a:cubicBezTo>
                <a:cubicBezTo>
                  <a:pt x="141546" y="2962445"/>
                  <a:pt x="0" y="2820077"/>
                  <a:pt x="0" y="2650552"/>
                </a:cubicBezTo>
                <a:cubicBezTo>
                  <a:pt x="0" y="2474443"/>
                  <a:pt x="151421" y="2339481"/>
                  <a:pt x="311071" y="2209457"/>
                </a:cubicBezTo>
                <a:cubicBezTo>
                  <a:pt x="314363" y="2206988"/>
                  <a:pt x="317655" y="2203696"/>
                  <a:pt x="320947" y="2201228"/>
                </a:cubicBezTo>
                <a:cubicBezTo>
                  <a:pt x="324238" y="2198759"/>
                  <a:pt x="327530" y="2195467"/>
                  <a:pt x="330822" y="2192998"/>
                </a:cubicBezTo>
                <a:cubicBezTo>
                  <a:pt x="336582" y="2188061"/>
                  <a:pt x="342343" y="2183946"/>
                  <a:pt x="348103" y="2179008"/>
                </a:cubicBezTo>
                <a:cubicBezTo>
                  <a:pt x="374437" y="2158435"/>
                  <a:pt x="401595" y="2137039"/>
                  <a:pt x="427105" y="2115642"/>
                </a:cubicBezTo>
                <a:cubicBezTo>
                  <a:pt x="430397" y="2113173"/>
                  <a:pt x="433689" y="2109881"/>
                  <a:pt x="436980" y="2107413"/>
                </a:cubicBezTo>
                <a:cubicBezTo>
                  <a:pt x="440272" y="2104944"/>
                  <a:pt x="443564" y="2101652"/>
                  <a:pt x="446856" y="2099184"/>
                </a:cubicBezTo>
                <a:cubicBezTo>
                  <a:pt x="496232" y="2057213"/>
                  <a:pt x="543140" y="2014420"/>
                  <a:pt x="581818" y="1969982"/>
                </a:cubicBezTo>
                <a:lnTo>
                  <a:pt x="297081" y="1969982"/>
                </a:lnTo>
                <a:cubicBezTo>
                  <a:pt x="329176" y="2013598"/>
                  <a:pt x="367854" y="2056391"/>
                  <a:pt x="408178" y="2097538"/>
                </a:cubicBezTo>
                <a:cubicBezTo>
                  <a:pt x="381844" y="2118934"/>
                  <a:pt x="355510" y="2139507"/>
                  <a:pt x="329176" y="2160903"/>
                </a:cubicBezTo>
                <a:cubicBezTo>
                  <a:pt x="323415" y="2165841"/>
                  <a:pt x="317655" y="2169956"/>
                  <a:pt x="311894" y="2174894"/>
                </a:cubicBezTo>
                <a:cubicBezTo>
                  <a:pt x="181047" y="2041578"/>
                  <a:pt x="64190" y="1890157"/>
                  <a:pt x="64190" y="1702527"/>
                </a:cubicBezTo>
                <a:cubicBezTo>
                  <a:pt x="64190" y="1547815"/>
                  <a:pt x="192568" y="1439187"/>
                  <a:pt x="336582" y="1327267"/>
                </a:cubicBezTo>
                <a:cubicBezTo>
                  <a:pt x="355510" y="1342903"/>
                  <a:pt x="374437" y="1358539"/>
                  <a:pt x="393365" y="1373352"/>
                </a:cubicBezTo>
                <a:cubicBezTo>
                  <a:pt x="407355" y="1384050"/>
                  <a:pt x="420522" y="1394748"/>
                  <a:pt x="433689" y="1405446"/>
                </a:cubicBezTo>
                <a:cubicBezTo>
                  <a:pt x="378552" y="1448239"/>
                  <a:pt x="327530" y="1488563"/>
                  <a:pt x="286383" y="1528887"/>
                </a:cubicBezTo>
                <a:lnTo>
                  <a:pt x="604860" y="1528887"/>
                </a:lnTo>
                <a:cubicBezTo>
                  <a:pt x="569474" y="1486917"/>
                  <a:pt x="525035" y="1446593"/>
                  <a:pt x="476482" y="1406269"/>
                </a:cubicBezTo>
                <a:cubicBezTo>
                  <a:pt x="473190" y="1403800"/>
                  <a:pt x="469898" y="1400508"/>
                  <a:pt x="466606" y="1398040"/>
                </a:cubicBezTo>
                <a:cubicBezTo>
                  <a:pt x="462492" y="1395571"/>
                  <a:pt x="459200" y="1392279"/>
                  <a:pt x="455908" y="1389811"/>
                </a:cubicBezTo>
                <a:cubicBezTo>
                  <a:pt x="441918" y="1378289"/>
                  <a:pt x="427929" y="1366768"/>
                  <a:pt x="413116" y="1355247"/>
                </a:cubicBezTo>
                <a:cubicBezTo>
                  <a:pt x="395011" y="1341257"/>
                  <a:pt x="376906" y="1326444"/>
                  <a:pt x="358802" y="1311631"/>
                </a:cubicBezTo>
                <a:cubicBezTo>
                  <a:pt x="355510" y="1309163"/>
                  <a:pt x="352218" y="1305871"/>
                  <a:pt x="348926" y="1303402"/>
                </a:cubicBezTo>
                <a:cubicBezTo>
                  <a:pt x="345635" y="1300933"/>
                  <a:pt x="342343" y="1297642"/>
                  <a:pt x="339051" y="1295172"/>
                </a:cubicBezTo>
                <a:cubicBezTo>
                  <a:pt x="207381" y="1184899"/>
                  <a:pt x="82294" y="1054052"/>
                  <a:pt x="82294" y="856547"/>
                </a:cubicBezTo>
                <a:cubicBezTo>
                  <a:pt x="82294" y="707594"/>
                  <a:pt x="203266" y="559465"/>
                  <a:pt x="339051" y="403107"/>
                </a:cubicBezTo>
                <a:cubicBezTo>
                  <a:pt x="341519" y="399815"/>
                  <a:pt x="343989" y="396524"/>
                  <a:pt x="347281" y="393232"/>
                </a:cubicBezTo>
                <a:cubicBezTo>
                  <a:pt x="349749" y="389940"/>
                  <a:pt x="352218" y="386648"/>
                  <a:pt x="355510" y="383357"/>
                </a:cubicBezTo>
                <a:cubicBezTo>
                  <a:pt x="361270" y="377596"/>
                  <a:pt x="366208" y="371835"/>
                  <a:pt x="371969" y="365252"/>
                </a:cubicBezTo>
                <a:cubicBezTo>
                  <a:pt x="393365" y="341387"/>
                  <a:pt x="414762" y="316699"/>
                  <a:pt x="436158" y="292011"/>
                </a:cubicBezTo>
                <a:cubicBezTo>
                  <a:pt x="438626" y="288719"/>
                  <a:pt x="441918" y="285427"/>
                  <a:pt x="444387" y="282136"/>
                </a:cubicBezTo>
                <a:cubicBezTo>
                  <a:pt x="446856" y="278844"/>
                  <a:pt x="450148" y="275552"/>
                  <a:pt x="452617" y="272260"/>
                </a:cubicBezTo>
                <a:lnTo>
                  <a:pt x="471157" y="249683"/>
                </a:lnTo>
                <a:lnTo>
                  <a:pt x="576947" y="317942"/>
                </a:lnTo>
                <a:lnTo>
                  <a:pt x="539848" y="361138"/>
                </a:lnTo>
                <a:cubicBezTo>
                  <a:pt x="537379" y="364429"/>
                  <a:pt x="534087" y="367721"/>
                  <a:pt x="531619" y="371013"/>
                </a:cubicBezTo>
                <a:cubicBezTo>
                  <a:pt x="529150" y="374305"/>
                  <a:pt x="525858" y="377596"/>
                  <a:pt x="523390" y="380888"/>
                </a:cubicBezTo>
                <a:cubicBezTo>
                  <a:pt x="506107" y="400639"/>
                  <a:pt x="488826" y="420389"/>
                  <a:pt x="471544" y="440140"/>
                </a:cubicBezTo>
                <a:cubicBezTo>
                  <a:pt x="461669" y="450838"/>
                  <a:pt x="451793" y="461536"/>
                  <a:pt x="442741" y="472234"/>
                </a:cubicBezTo>
                <a:cubicBezTo>
                  <a:pt x="440272" y="475526"/>
                  <a:pt x="436981" y="478818"/>
                  <a:pt x="434512" y="482109"/>
                </a:cubicBezTo>
                <a:cubicBezTo>
                  <a:pt x="432043" y="485401"/>
                  <a:pt x="428751" y="488693"/>
                  <a:pt x="426283" y="491984"/>
                </a:cubicBezTo>
                <a:cubicBezTo>
                  <a:pt x="377729" y="547122"/>
                  <a:pt x="333290" y="601436"/>
                  <a:pt x="296258" y="653280"/>
                </a:cubicBezTo>
                <a:lnTo>
                  <a:pt x="612267" y="653280"/>
                </a:lnTo>
                <a:cubicBezTo>
                  <a:pt x="571120" y="598966"/>
                  <a:pt x="519274" y="545476"/>
                  <a:pt x="463314" y="490339"/>
                </a:cubicBezTo>
                <a:cubicBezTo>
                  <a:pt x="474013" y="478818"/>
                  <a:pt x="483888" y="466474"/>
                  <a:pt x="494586" y="454953"/>
                </a:cubicBezTo>
                <a:cubicBezTo>
                  <a:pt x="511045" y="436025"/>
                  <a:pt x="527504" y="417098"/>
                  <a:pt x="543962" y="398169"/>
                </a:cubicBezTo>
                <a:cubicBezTo>
                  <a:pt x="694561" y="543830"/>
                  <a:pt x="825408" y="687021"/>
                  <a:pt x="825408" y="859838"/>
                </a:cubicBezTo>
                <a:cubicBezTo>
                  <a:pt x="825408" y="1049937"/>
                  <a:pt x="707728" y="1184899"/>
                  <a:pt x="572766" y="1299287"/>
                </a:cubicBezTo>
                <a:cubicBezTo>
                  <a:pt x="553838" y="1283651"/>
                  <a:pt x="535733" y="1268838"/>
                  <a:pt x="516806" y="1254025"/>
                </a:cubicBezTo>
                <a:cubicBezTo>
                  <a:pt x="503639" y="1243328"/>
                  <a:pt x="489649" y="1232629"/>
                  <a:pt x="476482" y="1221931"/>
                </a:cubicBezTo>
                <a:cubicBezTo>
                  <a:pt x="524212" y="1181607"/>
                  <a:pt x="569474" y="1138814"/>
                  <a:pt x="605683" y="1093553"/>
                </a:cubicBezTo>
                <a:lnTo>
                  <a:pt x="302018" y="1093553"/>
                </a:lnTo>
                <a:cubicBezTo>
                  <a:pt x="339874" y="1138814"/>
                  <a:pt x="386782" y="1180784"/>
                  <a:pt x="436158" y="1221931"/>
                </a:cubicBezTo>
                <a:cubicBezTo>
                  <a:pt x="439450" y="1224400"/>
                  <a:pt x="442741" y="1227691"/>
                  <a:pt x="446033" y="1230161"/>
                </a:cubicBezTo>
                <a:cubicBezTo>
                  <a:pt x="449325" y="1232629"/>
                  <a:pt x="452617" y="1235921"/>
                  <a:pt x="455908" y="1238390"/>
                </a:cubicBezTo>
                <a:cubicBezTo>
                  <a:pt x="469898" y="1249088"/>
                  <a:pt x="483888" y="1260609"/>
                  <a:pt x="497878" y="1272130"/>
                </a:cubicBezTo>
                <a:cubicBezTo>
                  <a:pt x="515983" y="1286943"/>
                  <a:pt x="534087" y="1300933"/>
                  <a:pt x="552192" y="1315746"/>
                </a:cubicBezTo>
                <a:cubicBezTo>
                  <a:pt x="555484" y="1318215"/>
                  <a:pt x="558775" y="1321506"/>
                  <a:pt x="562067" y="1323976"/>
                </a:cubicBezTo>
                <a:cubicBezTo>
                  <a:pt x="565359" y="1326444"/>
                  <a:pt x="568651" y="1329736"/>
                  <a:pt x="571942" y="1332205"/>
                </a:cubicBezTo>
                <a:cubicBezTo>
                  <a:pt x="669049" y="1413675"/>
                  <a:pt x="757927" y="1502553"/>
                  <a:pt x="794959" y="1619410"/>
                </a:cubicBezTo>
                <a:lnTo>
                  <a:pt x="794136" y="1619410"/>
                </a:lnTo>
                <a:cubicBezTo>
                  <a:pt x="805657" y="1656443"/>
                  <a:pt x="812241" y="1695944"/>
                  <a:pt x="812241" y="1738737"/>
                </a:cubicBezTo>
                <a:cubicBezTo>
                  <a:pt x="812241" y="1789759"/>
                  <a:pt x="801543" y="1837489"/>
                  <a:pt x="783438" y="1882750"/>
                </a:cubicBezTo>
                <a:lnTo>
                  <a:pt x="784261" y="1882750"/>
                </a:lnTo>
                <a:cubicBezTo>
                  <a:pt x="737354" y="1999608"/>
                  <a:pt x="638601" y="2098360"/>
                  <a:pt x="533265" y="2187237"/>
                </a:cubicBezTo>
                <a:cubicBezTo>
                  <a:pt x="529973" y="2189707"/>
                  <a:pt x="526681" y="2192998"/>
                  <a:pt x="523389" y="2195467"/>
                </a:cubicBezTo>
                <a:cubicBezTo>
                  <a:pt x="520098" y="2197936"/>
                  <a:pt x="516806" y="2201228"/>
                  <a:pt x="513514" y="2203696"/>
                </a:cubicBezTo>
                <a:cubicBezTo>
                  <a:pt x="486357" y="2225916"/>
                  <a:pt x="459200" y="2247312"/>
                  <a:pt x="432866" y="2268709"/>
                </a:cubicBezTo>
                <a:cubicBezTo>
                  <a:pt x="427105" y="2272823"/>
                  <a:pt x="422168" y="2276938"/>
                  <a:pt x="417230" y="2281052"/>
                </a:cubicBezTo>
                <a:cubicBezTo>
                  <a:pt x="413116" y="2283522"/>
                  <a:pt x="409824" y="2286813"/>
                  <a:pt x="406532" y="2289282"/>
                </a:cubicBezTo>
                <a:cubicBezTo>
                  <a:pt x="403240" y="2291751"/>
                  <a:pt x="399949" y="2295043"/>
                  <a:pt x="396657" y="2297511"/>
                </a:cubicBezTo>
                <a:cubicBezTo>
                  <a:pt x="340697" y="2343596"/>
                  <a:pt x="287206" y="2388034"/>
                  <a:pt x="242767" y="2433296"/>
                </a:cubicBezTo>
                <a:lnTo>
                  <a:pt x="571120" y="2433296"/>
                </a:lnTo>
                <a:cubicBezTo>
                  <a:pt x="532441" y="2388858"/>
                  <a:pt x="486357" y="2344419"/>
                  <a:pt x="438626" y="2299157"/>
                </a:cubicBezTo>
                <a:cubicBezTo>
                  <a:pt x="443564" y="2295865"/>
                  <a:pt x="448502" y="2291751"/>
                  <a:pt x="453439" y="2287636"/>
                </a:cubicBezTo>
                <a:cubicBezTo>
                  <a:pt x="479773" y="2266240"/>
                  <a:pt x="506931" y="2244021"/>
                  <a:pt x="534087" y="2221801"/>
                </a:cubicBezTo>
                <a:cubicBezTo>
                  <a:pt x="680570" y="2361700"/>
                  <a:pt x="814710" y="2495016"/>
                  <a:pt x="814710" y="2659604"/>
                </a:cubicBezTo>
                <a:cubicBezTo>
                  <a:pt x="814710" y="2825838"/>
                  <a:pt x="682216" y="2965737"/>
                  <a:pt x="531619" y="3097407"/>
                </a:cubicBezTo>
                <a:cubicBezTo>
                  <a:pt x="520098" y="3087532"/>
                  <a:pt x="508577" y="3078480"/>
                  <a:pt x="497055" y="3068605"/>
                </a:cubicBezTo>
                <a:cubicBezTo>
                  <a:pt x="477305" y="3052146"/>
                  <a:pt x="456731" y="3035687"/>
                  <a:pt x="436981" y="3019229"/>
                </a:cubicBezTo>
                <a:cubicBezTo>
                  <a:pt x="482243" y="2979728"/>
                  <a:pt x="525035" y="2939403"/>
                  <a:pt x="562891" y="2899080"/>
                </a:cubicBezTo>
                <a:lnTo>
                  <a:pt x="264987" y="2899080"/>
                </a:lnTo>
                <a:cubicBezTo>
                  <a:pt x="304488" y="2939403"/>
                  <a:pt x="349749" y="2979728"/>
                  <a:pt x="396657" y="3019229"/>
                </a:cubicBezTo>
                <a:cubicBezTo>
                  <a:pt x="399949" y="3021697"/>
                  <a:pt x="403240" y="3024989"/>
                  <a:pt x="406532" y="3027458"/>
                </a:cubicBezTo>
                <a:cubicBezTo>
                  <a:pt x="409824" y="3029926"/>
                  <a:pt x="413116" y="3033218"/>
                  <a:pt x="416407" y="3035687"/>
                </a:cubicBezTo>
                <a:cubicBezTo>
                  <a:pt x="436158" y="3052969"/>
                  <a:pt x="456731" y="3070251"/>
                  <a:pt x="477305" y="3086710"/>
                </a:cubicBezTo>
                <a:cubicBezTo>
                  <a:pt x="488826" y="3095761"/>
                  <a:pt x="499524" y="3105637"/>
                  <a:pt x="511045" y="3114689"/>
                </a:cubicBezTo>
                <a:cubicBezTo>
                  <a:pt x="514337" y="3117158"/>
                  <a:pt x="517629" y="3120450"/>
                  <a:pt x="520920" y="3122919"/>
                </a:cubicBezTo>
                <a:cubicBezTo>
                  <a:pt x="524212" y="3125387"/>
                  <a:pt x="527504" y="3128679"/>
                  <a:pt x="530795" y="3131148"/>
                </a:cubicBezTo>
                <a:cubicBezTo>
                  <a:pt x="691269" y="3265287"/>
                  <a:pt x="841044" y="3404364"/>
                  <a:pt x="840220" y="3562368"/>
                </a:cubicBezTo>
                <a:close/>
              </a:path>
            </a:pathLst>
          </a:custGeom>
          <a:solidFill>
            <a:schemeClr val="accent2"/>
          </a:solidFill>
          <a:ln w="9525" cap="flat">
            <a:noFill/>
            <a:prstDash val="solid"/>
            <a:miter/>
          </a:ln>
        </p:spPr>
        <p:txBody>
          <a:bodyPr wrap="square" rtlCol="0" anchor="ctr">
            <a:noAutofit/>
          </a:bodyPr>
          <a:lstStyle/>
          <a:p>
            <a:endParaRPr lang="en-US" sz="1350"/>
          </a:p>
        </p:txBody>
      </p:sp>
      <p:sp>
        <p:nvSpPr>
          <p:cNvPr id="571" name="Freeform: Shape 570">
            <a:extLst>
              <a:ext uri="{FF2B5EF4-FFF2-40B4-BE49-F238E27FC236}">
                <a16:creationId xmlns:a16="http://schemas.microsoft.com/office/drawing/2014/main" id="{9B14B12C-7B22-4D86-9860-BEE024252259}"/>
              </a:ext>
            </a:extLst>
          </p:cNvPr>
          <p:cNvSpPr/>
          <p:nvPr userDrawn="1"/>
        </p:nvSpPr>
        <p:spPr>
          <a:xfrm rot="1800000">
            <a:off x="1403695" y="-680720"/>
            <a:ext cx="1338235" cy="7923565"/>
          </a:xfrm>
          <a:custGeom>
            <a:avLst/>
            <a:gdLst>
              <a:gd name="connsiteX0" fmla="*/ 652884 w 1784313"/>
              <a:gd name="connsiteY0" fmla="*/ 6991381 h 7923565"/>
              <a:gd name="connsiteX1" fmla="*/ 802318 w 1784313"/>
              <a:gd name="connsiteY1" fmla="*/ 7114129 h 7923565"/>
              <a:gd name="connsiteX2" fmla="*/ 857467 w 1784313"/>
              <a:gd name="connsiteY2" fmla="*/ 7160383 h 7923565"/>
              <a:gd name="connsiteX3" fmla="*/ 279299 w 1784313"/>
              <a:gd name="connsiteY3" fmla="*/ 7923565 h 7923565"/>
              <a:gd name="connsiteX4" fmla="*/ 0 w 1784313"/>
              <a:gd name="connsiteY4" fmla="*/ 7923565 h 7923565"/>
              <a:gd name="connsiteX5" fmla="*/ 652884 w 1784313"/>
              <a:gd name="connsiteY5" fmla="*/ 6991381 h 7923565"/>
              <a:gd name="connsiteX6" fmla="*/ 291752 w 1784313"/>
              <a:gd name="connsiteY6" fmla="*/ 6046743 h 7923565"/>
              <a:gd name="connsiteX7" fmla="*/ 348680 w 1784313"/>
              <a:gd name="connsiteY7" fmla="*/ 6196177 h 7923565"/>
              <a:gd name="connsiteX8" fmla="*/ 428733 w 1784313"/>
              <a:gd name="connsiteY8" fmla="*/ 6320706 h 7923565"/>
              <a:gd name="connsiteX9" fmla="*/ 455418 w 1784313"/>
              <a:gd name="connsiteY9" fmla="*/ 6352727 h 7923565"/>
              <a:gd name="connsiteX10" fmla="*/ 1327117 w 1784313"/>
              <a:gd name="connsiteY10" fmla="*/ 6352727 h 7923565"/>
              <a:gd name="connsiteX11" fmla="*/ 1350243 w 1784313"/>
              <a:gd name="connsiteY11" fmla="*/ 6320706 h 7923565"/>
              <a:gd name="connsiteX12" fmla="*/ 1424960 w 1784313"/>
              <a:gd name="connsiteY12" fmla="*/ 6196177 h 7923565"/>
              <a:gd name="connsiteX13" fmla="*/ 1474771 w 1784313"/>
              <a:gd name="connsiteY13" fmla="*/ 6046743 h 7923565"/>
              <a:gd name="connsiteX14" fmla="*/ 410943 w 1784313"/>
              <a:gd name="connsiteY14" fmla="*/ 5610895 h 7923565"/>
              <a:gd name="connsiteX15" fmla="*/ 343342 w 1784313"/>
              <a:gd name="connsiteY15" fmla="*/ 5715853 h 7923565"/>
              <a:gd name="connsiteX16" fmla="*/ 282856 w 1784313"/>
              <a:gd name="connsiteY16" fmla="*/ 5893751 h 7923565"/>
              <a:gd name="connsiteX17" fmla="*/ 281078 w 1784313"/>
              <a:gd name="connsiteY17" fmla="*/ 5915099 h 7923565"/>
              <a:gd name="connsiteX18" fmla="*/ 1476551 w 1784313"/>
              <a:gd name="connsiteY18" fmla="*/ 5915099 h 7923565"/>
              <a:gd name="connsiteX19" fmla="*/ 1472993 w 1784313"/>
              <a:gd name="connsiteY19" fmla="*/ 5893751 h 7923565"/>
              <a:gd name="connsiteX20" fmla="*/ 1405392 w 1784313"/>
              <a:gd name="connsiteY20" fmla="*/ 5715853 h 7923565"/>
              <a:gd name="connsiteX21" fmla="*/ 1337791 w 1784313"/>
              <a:gd name="connsiteY21" fmla="*/ 5610895 h 7923565"/>
              <a:gd name="connsiteX22" fmla="*/ 435849 w 1784313"/>
              <a:gd name="connsiteY22" fmla="*/ 4070300 h 7923565"/>
              <a:gd name="connsiteX23" fmla="*/ 480324 w 1784313"/>
              <a:gd name="connsiteY23" fmla="*/ 4209061 h 7923565"/>
              <a:gd name="connsiteX24" fmla="*/ 540809 w 1784313"/>
              <a:gd name="connsiteY24" fmla="*/ 4333589 h 7923565"/>
              <a:gd name="connsiteX25" fmla="*/ 556819 w 1784313"/>
              <a:gd name="connsiteY25" fmla="*/ 4358495 h 7923565"/>
              <a:gd name="connsiteX26" fmla="*/ 556819 w 1784313"/>
              <a:gd name="connsiteY26" fmla="*/ 4360273 h 7923565"/>
              <a:gd name="connsiteX27" fmla="*/ 1353801 w 1784313"/>
              <a:gd name="connsiteY27" fmla="*/ 4360273 h 7923565"/>
              <a:gd name="connsiteX28" fmla="*/ 1369813 w 1784313"/>
              <a:gd name="connsiteY28" fmla="*/ 4335367 h 7923565"/>
              <a:gd name="connsiteX29" fmla="*/ 1396497 w 1784313"/>
              <a:gd name="connsiteY29" fmla="*/ 4289114 h 7923565"/>
              <a:gd name="connsiteX30" fmla="*/ 1394718 w 1784313"/>
              <a:gd name="connsiteY30" fmla="*/ 4289114 h 7923565"/>
              <a:gd name="connsiteX31" fmla="*/ 1432076 w 1784313"/>
              <a:gd name="connsiteY31" fmla="*/ 4209060 h 7923565"/>
              <a:gd name="connsiteX32" fmla="*/ 1471213 w 1784313"/>
              <a:gd name="connsiteY32" fmla="*/ 4070300 h 7923565"/>
              <a:gd name="connsiteX33" fmla="*/ 1017575 w 1784313"/>
              <a:gd name="connsiteY33" fmla="*/ 4070300 h 7923565"/>
              <a:gd name="connsiteX34" fmla="*/ 1015795 w 1784313"/>
              <a:gd name="connsiteY34" fmla="*/ 4070300 h 7923565"/>
              <a:gd name="connsiteX35" fmla="*/ 508787 w 1784313"/>
              <a:gd name="connsiteY35" fmla="*/ 3654019 h 7923565"/>
              <a:gd name="connsiteX36" fmla="*/ 464312 w 1784313"/>
              <a:gd name="connsiteY36" fmla="*/ 3726957 h 7923565"/>
              <a:gd name="connsiteX37" fmla="*/ 418059 w 1784313"/>
              <a:gd name="connsiteY37" fmla="*/ 3904855 h 7923565"/>
              <a:gd name="connsiteX38" fmla="*/ 419839 w 1784313"/>
              <a:gd name="connsiteY38" fmla="*/ 3943992 h 7923565"/>
              <a:gd name="connsiteX39" fmla="*/ 1015795 w 1784313"/>
              <a:gd name="connsiteY39" fmla="*/ 3943992 h 7923565"/>
              <a:gd name="connsiteX40" fmla="*/ 1017575 w 1784313"/>
              <a:gd name="connsiteY40" fmla="*/ 3943992 h 7923565"/>
              <a:gd name="connsiteX41" fmla="*/ 1478329 w 1784313"/>
              <a:gd name="connsiteY41" fmla="*/ 3943992 h 7923565"/>
              <a:gd name="connsiteX42" fmla="*/ 1474772 w 1784313"/>
              <a:gd name="connsiteY42" fmla="*/ 3904854 h 7923565"/>
              <a:gd name="connsiteX43" fmla="*/ 1426740 w 1784313"/>
              <a:gd name="connsiteY43" fmla="*/ 3726957 h 7923565"/>
              <a:gd name="connsiteX44" fmla="*/ 1423182 w 1784313"/>
              <a:gd name="connsiteY44" fmla="*/ 3718063 h 7923565"/>
              <a:gd name="connsiteX45" fmla="*/ 1391161 w 1784313"/>
              <a:gd name="connsiteY45" fmla="*/ 3654020 h 7923565"/>
              <a:gd name="connsiteX46" fmla="*/ 458976 w 1784313"/>
              <a:gd name="connsiteY46" fmla="*/ 2166795 h 7923565"/>
              <a:gd name="connsiteX47" fmla="*/ 498114 w 1784313"/>
              <a:gd name="connsiteY47" fmla="*/ 2326903 h 7923565"/>
              <a:gd name="connsiteX48" fmla="*/ 558599 w 1784313"/>
              <a:gd name="connsiteY48" fmla="*/ 2451431 h 7923565"/>
              <a:gd name="connsiteX49" fmla="*/ 562157 w 1784313"/>
              <a:gd name="connsiteY49" fmla="*/ 2454989 h 7923565"/>
              <a:gd name="connsiteX50" fmla="*/ 1394718 w 1784313"/>
              <a:gd name="connsiteY50" fmla="*/ 2454989 h 7923565"/>
              <a:gd name="connsiteX51" fmla="*/ 1396497 w 1784313"/>
              <a:gd name="connsiteY51" fmla="*/ 2451431 h 7923565"/>
              <a:gd name="connsiteX52" fmla="*/ 1456982 w 1784313"/>
              <a:gd name="connsiteY52" fmla="*/ 2326903 h 7923565"/>
              <a:gd name="connsiteX53" fmla="*/ 1497899 w 1784313"/>
              <a:gd name="connsiteY53" fmla="*/ 2166795 h 7923565"/>
              <a:gd name="connsiteX54" fmla="*/ 560377 w 1784313"/>
              <a:gd name="connsiteY54" fmla="*/ 1750514 h 7923565"/>
              <a:gd name="connsiteX55" fmla="*/ 519461 w 1784313"/>
              <a:gd name="connsiteY55" fmla="*/ 1827009 h 7923565"/>
              <a:gd name="connsiteX56" fmla="*/ 458976 w 1784313"/>
              <a:gd name="connsiteY56" fmla="*/ 2004907 h 7923565"/>
              <a:gd name="connsiteX57" fmla="*/ 453638 w 1784313"/>
              <a:gd name="connsiteY57" fmla="*/ 2040486 h 7923565"/>
              <a:gd name="connsiteX58" fmla="*/ 1503235 w 1784313"/>
              <a:gd name="connsiteY58" fmla="*/ 2040486 h 7923565"/>
              <a:gd name="connsiteX59" fmla="*/ 1499677 w 1784313"/>
              <a:gd name="connsiteY59" fmla="*/ 2004907 h 7923565"/>
              <a:gd name="connsiteX60" fmla="*/ 1444530 w 1784313"/>
              <a:gd name="connsiteY60" fmla="*/ 1827009 h 7923565"/>
              <a:gd name="connsiteX61" fmla="*/ 1405392 w 1784313"/>
              <a:gd name="connsiteY61" fmla="*/ 1750514 h 7923565"/>
              <a:gd name="connsiteX62" fmla="*/ 1423182 w 1784313"/>
              <a:gd name="connsiteY62" fmla="*/ 0 h 7923565"/>
              <a:gd name="connsiteX63" fmla="*/ 1688249 w 1784313"/>
              <a:gd name="connsiteY63" fmla="*/ 0 h 7923565"/>
              <a:gd name="connsiteX64" fmla="*/ 1524583 w 1784313"/>
              <a:gd name="connsiteY64" fmla="*/ 539029 h 7923565"/>
              <a:gd name="connsiteX65" fmla="*/ 1167009 w 1784313"/>
              <a:gd name="connsiteY65" fmla="*/ 999785 h 7923565"/>
              <a:gd name="connsiteX66" fmla="*/ 1149220 w 1784313"/>
              <a:gd name="connsiteY66" fmla="*/ 1021133 h 7923565"/>
              <a:gd name="connsiteX67" fmla="*/ 1131430 w 1784313"/>
              <a:gd name="connsiteY67" fmla="*/ 1042481 h 7923565"/>
              <a:gd name="connsiteX68" fmla="*/ 1019353 w 1784313"/>
              <a:gd name="connsiteY68" fmla="*/ 1170567 h 7923565"/>
              <a:gd name="connsiteX69" fmla="*/ 957090 w 1784313"/>
              <a:gd name="connsiteY69" fmla="*/ 1239946 h 7923565"/>
              <a:gd name="connsiteX70" fmla="*/ 939300 w 1784313"/>
              <a:gd name="connsiteY70" fmla="*/ 1261294 h 7923565"/>
              <a:gd name="connsiteX71" fmla="*/ 921511 w 1784313"/>
              <a:gd name="connsiteY71" fmla="*/ 1282642 h 7923565"/>
              <a:gd name="connsiteX72" fmla="*/ 640432 w 1784313"/>
              <a:gd name="connsiteY72" fmla="*/ 1631321 h 7923565"/>
              <a:gd name="connsiteX73" fmla="*/ 1323559 w 1784313"/>
              <a:gd name="connsiteY73" fmla="*/ 1631321 h 7923565"/>
              <a:gd name="connsiteX74" fmla="*/ 1001563 w 1784313"/>
              <a:gd name="connsiteY74" fmla="*/ 1279084 h 7923565"/>
              <a:gd name="connsiteX75" fmla="*/ 1069165 w 1784313"/>
              <a:gd name="connsiteY75" fmla="*/ 1202589 h 7923565"/>
              <a:gd name="connsiteX76" fmla="*/ 1175903 w 1784313"/>
              <a:gd name="connsiteY76" fmla="*/ 1079839 h 7923565"/>
              <a:gd name="connsiteX77" fmla="*/ 1784313 w 1784313"/>
              <a:gd name="connsiteY77" fmla="*/ 2077846 h 7923565"/>
              <a:gd name="connsiteX78" fmla="*/ 1238168 w 1784313"/>
              <a:gd name="connsiteY78" fmla="*/ 3027819 h 7923565"/>
              <a:gd name="connsiteX79" fmla="*/ 1117198 w 1784313"/>
              <a:gd name="connsiteY79" fmla="*/ 2929975 h 7923565"/>
              <a:gd name="connsiteX80" fmla="*/ 1030027 w 1784313"/>
              <a:gd name="connsiteY80" fmla="*/ 2860596 h 7923565"/>
              <a:gd name="connsiteX81" fmla="*/ 1309327 w 1784313"/>
              <a:gd name="connsiteY81" fmla="*/ 2583075 h 7923565"/>
              <a:gd name="connsiteX82" fmla="*/ 652884 w 1784313"/>
              <a:gd name="connsiteY82" fmla="*/ 2583075 h 7923565"/>
              <a:gd name="connsiteX83" fmla="*/ 942858 w 1784313"/>
              <a:gd name="connsiteY83" fmla="*/ 2860596 h 7923565"/>
              <a:gd name="connsiteX84" fmla="*/ 964206 w 1784313"/>
              <a:gd name="connsiteY84" fmla="*/ 2878386 h 7923565"/>
              <a:gd name="connsiteX85" fmla="*/ 985554 w 1784313"/>
              <a:gd name="connsiteY85" fmla="*/ 2896175 h 7923565"/>
              <a:gd name="connsiteX86" fmla="*/ 1076281 w 1784313"/>
              <a:gd name="connsiteY86" fmla="*/ 2969113 h 7923565"/>
              <a:gd name="connsiteX87" fmla="*/ 1193693 w 1784313"/>
              <a:gd name="connsiteY87" fmla="*/ 3063399 h 7923565"/>
              <a:gd name="connsiteX88" fmla="*/ 1215041 w 1784313"/>
              <a:gd name="connsiteY88" fmla="*/ 3081189 h 7923565"/>
              <a:gd name="connsiteX89" fmla="*/ 1236389 w 1784313"/>
              <a:gd name="connsiteY89" fmla="*/ 3098979 h 7923565"/>
              <a:gd name="connsiteX90" fmla="*/ 1718492 w 1784313"/>
              <a:gd name="connsiteY90" fmla="*/ 3719841 h 7923565"/>
              <a:gd name="connsiteX91" fmla="*/ 1716713 w 1784313"/>
              <a:gd name="connsiteY91" fmla="*/ 3719841 h 7923565"/>
              <a:gd name="connsiteX92" fmla="*/ 1755850 w 1784313"/>
              <a:gd name="connsiteY92" fmla="*/ 3977793 h 7923565"/>
              <a:gd name="connsiteX93" fmla="*/ 1693587 w 1784313"/>
              <a:gd name="connsiteY93" fmla="*/ 4289114 h 7923565"/>
              <a:gd name="connsiteX94" fmla="*/ 1695365 w 1784313"/>
              <a:gd name="connsiteY94" fmla="*/ 4289114 h 7923565"/>
              <a:gd name="connsiteX95" fmla="*/ 1152777 w 1784313"/>
              <a:gd name="connsiteY95" fmla="*/ 4947335 h 7923565"/>
              <a:gd name="connsiteX96" fmla="*/ 1131430 w 1784313"/>
              <a:gd name="connsiteY96" fmla="*/ 4965125 h 7923565"/>
              <a:gd name="connsiteX97" fmla="*/ 1110082 w 1784313"/>
              <a:gd name="connsiteY97" fmla="*/ 4982915 h 7923565"/>
              <a:gd name="connsiteX98" fmla="*/ 935742 w 1784313"/>
              <a:gd name="connsiteY98" fmla="*/ 5123455 h 7923565"/>
              <a:gd name="connsiteX99" fmla="*/ 901941 w 1784313"/>
              <a:gd name="connsiteY99" fmla="*/ 5150139 h 7923565"/>
              <a:gd name="connsiteX100" fmla="*/ 878815 w 1784313"/>
              <a:gd name="connsiteY100" fmla="*/ 5167928 h 7923565"/>
              <a:gd name="connsiteX101" fmla="*/ 857467 w 1784313"/>
              <a:gd name="connsiteY101" fmla="*/ 5185718 h 7923565"/>
              <a:gd name="connsiteX102" fmla="*/ 524797 w 1784313"/>
              <a:gd name="connsiteY102" fmla="*/ 5479250 h 7923565"/>
              <a:gd name="connsiteX103" fmla="*/ 1234610 w 1784313"/>
              <a:gd name="connsiteY103" fmla="*/ 5479250 h 7923565"/>
              <a:gd name="connsiteX104" fmla="*/ 948194 w 1784313"/>
              <a:gd name="connsiteY104" fmla="*/ 5189276 h 7923565"/>
              <a:gd name="connsiteX105" fmla="*/ 980216 w 1784313"/>
              <a:gd name="connsiteY105" fmla="*/ 5164370 h 7923565"/>
              <a:gd name="connsiteX106" fmla="*/ 1154556 w 1784313"/>
              <a:gd name="connsiteY106" fmla="*/ 5022052 h 7923565"/>
              <a:gd name="connsiteX107" fmla="*/ 1761188 w 1784313"/>
              <a:gd name="connsiteY107" fmla="*/ 5968468 h 7923565"/>
              <a:gd name="connsiteX108" fmla="*/ 1149220 w 1784313"/>
              <a:gd name="connsiteY108" fmla="*/ 6914884 h 7923565"/>
              <a:gd name="connsiteX109" fmla="*/ 1074503 w 1784313"/>
              <a:gd name="connsiteY109" fmla="*/ 6852621 h 7923565"/>
              <a:gd name="connsiteX110" fmla="*/ 944636 w 1784313"/>
              <a:gd name="connsiteY110" fmla="*/ 6745882 h 7923565"/>
              <a:gd name="connsiteX111" fmla="*/ 1216821 w 1784313"/>
              <a:gd name="connsiteY111" fmla="*/ 6486151 h 7923565"/>
              <a:gd name="connsiteX112" fmla="*/ 572831 w 1784313"/>
              <a:gd name="connsiteY112" fmla="*/ 6486151 h 7923565"/>
              <a:gd name="connsiteX113" fmla="*/ 857467 w 1784313"/>
              <a:gd name="connsiteY113" fmla="*/ 6745882 h 7923565"/>
              <a:gd name="connsiteX114" fmla="*/ 878815 w 1784313"/>
              <a:gd name="connsiteY114" fmla="*/ 6763672 h 7923565"/>
              <a:gd name="connsiteX115" fmla="*/ 900163 w 1784313"/>
              <a:gd name="connsiteY115" fmla="*/ 6781462 h 7923565"/>
              <a:gd name="connsiteX116" fmla="*/ 1031807 w 1784313"/>
              <a:gd name="connsiteY116" fmla="*/ 6891758 h 7923565"/>
              <a:gd name="connsiteX117" fmla="*/ 1104744 w 1784313"/>
              <a:gd name="connsiteY117" fmla="*/ 6952244 h 7923565"/>
              <a:gd name="connsiteX118" fmla="*/ 1126092 w 1784313"/>
              <a:gd name="connsiteY118" fmla="*/ 6970033 h 7923565"/>
              <a:gd name="connsiteX119" fmla="*/ 1147440 w 1784313"/>
              <a:gd name="connsiteY119" fmla="*/ 6987823 h 7923565"/>
              <a:gd name="connsiteX120" fmla="*/ 1696943 w 1784313"/>
              <a:gd name="connsiteY120" fmla="*/ 7551415 h 7923565"/>
              <a:gd name="connsiteX121" fmla="*/ 1728168 w 1784313"/>
              <a:gd name="connsiteY121" fmla="*/ 7609403 h 7923565"/>
              <a:gd name="connsiteX122" fmla="*/ 1492092 w 1784313"/>
              <a:gd name="connsiteY122" fmla="*/ 7745701 h 7923565"/>
              <a:gd name="connsiteX123" fmla="*/ 1487198 w 1784313"/>
              <a:gd name="connsiteY123" fmla="*/ 7733214 h 7923565"/>
              <a:gd name="connsiteX124" fmla="*/ 941078 w 1784313"/>
              <a:gd name="connsiteY124" fmla="*/ 7156825 h 7923565"/>
              <a:gd name="connsiteX125" fmla="*/ 919730 w 1784313"/>
              <a:gd name="connsiteY125" fmla="*/ 7139035 h 7923565"/>
              <a:gd name="connsiteX126" fmla="*/ 898383 w 1784313"/>
              <a:gd name="connsiteY126" fmla="*/ 7121245 h 7923565"/>
              <a:gd name="connsiteX127" fmla="*/ 839677 w 1784313"/>
              <a:gd name="connsiteY127" fmla="*/ 7073214 h 7923565"/>
              <a:gd name="connsiteX128" fmla="*/ 693801 w 1784313"/>
              <a:gd name="connsiteY128" fmla="*/ 6952244 h 7923565"/>
              <a:gd name="connsiteX129" fmla="*/ 672454 w 1784313"/>
              <a:gd name="connsiteY129" fmla="*/ 6934454 h 7923565"/>
              <a:gd name="connsiteX130" fmla="*/ 651106 w 1784313"/>
              <a:gd name="connsiteY130" fmla="*/ 6916664 h 7923565"/>
              <a:gd name="connsiteX131" fmla="*/ 0 w 1784313"/>
              <a:gd name="connsiteY131" fmla="*/ 5948900 h 7923565"/>
              <a:gd name="connsiteX132" fmla="*/ 672454 w 1784313"/>
              <a:gd name="connsiteY132" fmla="*/ 4995368 h 7923565"/>
              <a:gd name="connsiteX133" fmla="*/ 693801 w 1784313"/>
              <a:gd name="connsiteY133" fmla="*/ 4977579 h 7923565"/>
              <a:gd name="connsiteX134" fmla="*/ 715149 w 1784313"/>
              <a:gd name="connsiteY134" fmla="*/ 4959789 h 7923565"/>
              <a:gd name="connsiteX135" fmla="*/ 752506 w 1784313"/>
              <a:gd name="connsiteY135" fmla="*/ 4929545 h 7923565"/>
              <a:gd name="connsiteX136" fmla="*/ 923288 w 1784313"/>
              <a:gd name="connsiteY136" fmla="*/ 4792565 h 7923565"/>
              <a:gd name="connsiteX137" fmla="*/ 944636 w 1784313"/>
              <a:gd name="connsiteY137" fmla="*/ 4774775 h 7923565"/>
              <a:gd name="connsiteX138" fmla="*/ 965984 w 1784313"/>
              <a:gd name="connsiteY138" fmla="*/ 4756985 h 7923565"/>
              <a:gd name="connsiteX139" fmla="*/ 1257736 w 1784313"/>
              <a:gd name="connsiteY139" fmla="*/ 4477685 h 7923565"/>
              <a:gd name="connsiteX140" fmla="*/ 642210 w 1784313"/>
              <a:gd name="connsiteY140" fmla="*/ 4477685 h 7923565"/>
              <a:gd name="connsiteX141" fmla="*/ 882373 w 1784313"/>
              <a:gd name="connsiteY141" fmla="*/ 4753428 h 7923565"/>
              <a:gd name="connsiteX142" fmla="*/ 711591 w 1784313"/>
              <a:gd name="connsiteY142" fmla="*/ 4890408 h 7923565"/>
              <a:gd name="connsiteX143" fmla="*/ 674232 w 1784313"/>
              <a:gd name="connsiteY143" fmla="*/ 4920651 h 7923565"/>
              <a:gd name="connsiteX144" fmla="*/ 138760 w 1784313"/>
              <a:gd name="connsiteY144" fmla="*/ 3899518 h 7923565"/>
              <a:gd name="connsiteX145" fmla="*/ 727601 w 1784313"/>
              <a:gd name="connsiteY145" fmla="*/ 3088305 h 7923565"/>
              <a:gd name="connsiteX146" fmla="*/ 850351 w 1784313"/>
              <a:gd name="connsiteY146" fmla="*/ 3187928 h 7923565"/>
              <a:gd name="connsiteX147" fmla="*/ 937520 w 1784313"/>
              <a:gd name="connsiteY147" fmla="*/ 3257307 h 7923565"/>
              <a:gd name="connsiteX148" fmla="*/ 619084 w 1784313"/>
              <a:gd name="connsiteY148" fmla="*/ 3524153 h 7923565"/>
              <a:gd name="connsiteX149" fmla="*/ 1307548 w 1784313"/>
              <a:gd name="connsiteY149" fmla="*/ 3524153 h 7923565"/>
              <a:gd name="connsiteX150" fmla="*/ 1030027 w 1784313"/>
              <a:gd name="connsiteY150" fmla="*/ 3259086 h 7923565"/>
              <a:gd name="connsiteX151" fmla="*/ 1008679 w 1784313"/>
              <a:gd name="connsiteY151" fmla="*/ 3241297 h 7923565"/>
              <a:gd name="connsiteX152" fmla="*/ 985553 w 1784313"/>
              <a:gd name="connsiteY152" fmla="*/ 3223507 h 7923565"/>
              <a:gd name="connsiteX153" fmla="*/ 893047 w 1784313"/>
              <a:gd name="connsiteY153" fmla="*/ 3148790 h 7923565"/>
              <a:gd name="connsiteX154" fmla="*/ 775634 w 1784313"/>
              <a:gd name="connsiteY154" fmla="*/ 3054503 h 7923565"/>
              <a:gd name="connsiteX155" fmla="*/ 754286 w 1784313"/>
              <a:gd name="connsiteY155" fmla="*/ 3036714 h 7923565"/>
              <a:gd name="connsiteX156" fmla="*/ 732939 w 1784313"/>
              <a:gd name="connsiteY156" fmla="*/ 3018924 h 7923565"/>
              <a:gd name="connsiteX157" fmla="*/ 177898 w 1784313"/>
              <a:gd name="connsiteY157" fmla="*/ 2070730 h 7923565"/>
              <a:gd name="connsiteX158" fmla="*/ 732939 w 1784313"/>
              <a:gd name="connsiteY158" fmla="*/ 1090512 h 7923565"/>
              <a:gd name="connsiteX159" fmla="*/ 750728 w 1784313"/>
              <a:gd name="connsiteY159" fmla="*/ 1069165 h 7923565"/>
              <a:gd name="connsiteX160" fmla="*/ 768518 w 1784313"/>
              <a:gd name="connsiteY160" fmla="*/ 1047817 h 7923565"/>
              <a:gd name="connsiteX161" fmla="*/ 804098 w 1784313"/>
              <a:gd name="connsiteY161" fmla="*/ 1008679 h 7923565"/>
              <a:gd name="connsiteX162" fmla="*/ 942858 w 1784313"/>
              <a:gd name="connsiteY162" fmla="*/ 850351 h 7923565"/>
              <a:gd name="connsiteX163" fmla="*/ 960648 w 1784313"/>
              <a:gd name="connsiteY163" fmla="*/ 829004 h 7923565"/>
              <a:gd name="connsiteX164" fmla="*/ 978438 w 1784313"/>
              <a:gd name="connsiteY164" fmla="*/ 807656 h 7923565"/>
              <a:gd name="connsiteX165" fmla="*/ 1287980 w 1784313"/>
              <a:gd name="connsiteY165" fmla="*/ 405607 h 7923565"/>
              <a:gd name="connsiteX166" fmla="*/ 1423182 w 1784313"/>
              <a:gd name="connsiteY166" fmla="*/ 0 h 7923565"/>
              <a:gd name="connsiteX167" fmla="*/ 514270 w 1784313"/>
              <a:gd name="connsiteY167" fmla="*/ 365613 h 7923565"/>
              <a:gd name="connsiteX168" fmla="*/ 526577 w 1784313"/>
              <a:gd name="connsiteY168" fmla="*/ 400270 h 7923565"/>
              <a:gd name="connsiteX169" fmla="*/ 898384 w 1784313"/>
              <a:gd name="connsiteY169" fmla="*/ 811214 h 7923565"/>
              <a:gd name="connsiteX170" fmla="*/ 754286 w 1784313"/>
              <a:gd name="connsiteY170" fmla="*/ 976658 h 7923565"/>
              <a:gd name="connsiteX171" fmla="*/ 725823 w 1784313"/>
              <a:gd name="connsiteY171" fmla="*/ 1010460 h 7923565"/>
              <a:gd name="connsiteX172" fmla="*/ 295310 w 1784313"/>
              <a:gd name="connsiteY172" fmla="*/ 537252 h 7923565"/>
              <a:gd name="connsiteX173" fmla="*/ 278887 w 1784313"/>
              <a:gd name="connsiteY173" fmla="*/ 501512 h 792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784313" h="7923565">
                <a:moveTo>
                  <a:pt x="652884" y="6991381"/>
                </a:moveTo>
                <a:cubicBezTo>
                  <a:pt x="700917" y="7032296"/>
                  <a:pt x="750728" y="7073214"/>
                  <a:pt x="802318" y="7114129"/>
                </a:cubicBezTo>
                <a:cubicBezTo>
                  <a:pt x="820108" y="7130141"/>
                  <a:pt x="839677" y="7144373"/>
                  <a:pt x="857467" y="7160383"/>
                </a:cubicBezTo>
                <a:cubicBezTo>
                  <a:pt x="549703" y="7423671"/>
                  <a:pt x="279299" y="7674508"/>
                  <a:pt x="279299" y="7923565"/>
                </a:cubicBezTo>
                <a:lnTo>
                  <a:pt x="0" y="7923565"/>
                </a:lnTo>
                <a:cubicBezTo>
                  <a:pt x="0" y="7576663"/>
                  <a:pt x="316658" y="7277795"/>
                  <a:pt x="652884" y="6991381"/>
                </a:cubicBezTo>
                <a:close/>
                <a:moveTo>
                  <a:pt x="291752" y="6046743"/>
                </a:moveTo>
                <a:cubicBezTo>
                  <a:pt x="302426" y="6096555"/>
                  <a:pt x="321994" y="6146366"/>
                  <a:pt x="348680" y="6196177"/>
                </a:cubicBezTo>
                <a:cubicBezTo>
                  <a:pt x="370027" y="6237095"/>
                  <a:pt x="398491" y="6279790"/>
                  <a:pt x="428733" y="6320706"/>
                </a:cubicBezTo>
                <a:cubicBezTo>
                  <a:pt x="435849" y="6331380"/>
                  <a:pt x="444744" y="6342053"/>
                  <a:pt x="455418" y="6352727"/>
                </a:cubicBezTo>
                <a:lnTo>
                  <a:pt x="1327117" y="6352727"/>
                </a:lnTo>
                <a:cubicBezTo>
                  <a:pt x="1334233" y="6342053"/>
                  <a:pt x="1343127" y="6331380"/>
                  <a:pt x="1350243" y="6320706"/>
                </a:cubicBezTo>
                <a:cubicBezTo>
                  <a:pt x="1380487" y="6279790"/>
                  <a:pt x="1405392" y="6238873"/>
                  <a:pt x="1424960" y="6196177"/>
                </a:cubicBezTo>
                <a:cubicBezTo>
                  <a:pt x="1448088" y="6146366"/>
                  <a:pt x="1465878" y="6096555"/>
                  <a:pt x="1474771" y="6046743"/>
                </a:cubicBezTo>
                <a:close/>
                <a:moveTo>
                  <a:pt x="410943" y="5610895"/>
                </a:moveTo>
                <a:cubicBezTo>
                  <a:pt x="386037" y="5644694"/>
                  <a:pt x="362911" y="5680274"/>
                  <a:pt x="343342" y="5715853"/>
                </a:cubicBezTo>
                <a:cubicBezTo>
                  <a:pt x="311320" y="5772781"/>
                  <a:pt x="291752" y="5833266"/>
                  <a:pt x="282856" y="5893751"/>
                </a:cubicBezTo>
                <a:cubicBezTo>
                  <a:pt x="281079" y="5900867"/>
                  <a:pt x="281079" y="5907983"/>
                  <a:pt x="281078" y="5915099"/>
                </a:cubicBezTo>
                <a:lnTo>
                  <a:pt x="1476551" y="5915099"/>
                </a:lnTo>
                <a:cubicBezTo>
                  <a:pt x="1474771" y="5907983"/>
                  <a:pt x="1474771" y="5900867"/>
                  <a:pt x="1472993" y="5893751"/>
                </a:cubicBezTo>
                <a:cubicBezTo>
                  <a:pt x="1460540" y="5835046"/>
                  <a:pt x="1437414" y="5774561"/>
                  <a:pt x="1405392" y="5715853"/>
                </a:cubicBezTo>
                <a:cubicBezTo>
                  <a:pt x="1385823" y="5680274"/>
                  <a:pt x="1362697" y="5646474"/>
                  <a:pt x="1337791" y="5610895"/>
                </a:cubicBezTo>
                <a:close/>
                <a:moveTo>
                  <a:pt x="435849" y="4070300"/>
                </a:moveTo>
                <a:cubicBezTo>
                  <a:pt x="446522" y="4116554"/>
                  <a:pt x="462534" y="4162807"/>
                  <a:pt x="480324" y="4209061"/>
                </a:cubicBezTo>
                <a:cubicBezTo>
                  <a:pt x="496334" y="4251756"/>
                  <a:pt x="517681" y="4292671"/>
                  <a:pt x="540809" y="4333589"/>
                </a:cubicBezTo>
                <a:cubicBezTo>
                  <a:pt x="546145" y="4340705"/>
                  <a:pt x="551483" y="4349599"/>
                  <a:pt x="556819" y="4358495"/>
                </a:cubicBezTo>
                <a:lnTo>
                  <a:pt x="556819" y="4360273"/>
                </a:lnTo>
                <a:lnTo>
                  <a:pt x="1353801" y="4360273"/>
                </a:lnTo>
                <a:cubicBezTo>
                  <a:pt x="1359139" y="4353157"/>
                  <a:pt x="1364475" y="4344263"/>
                  <a:pt x="1369813" y="4335367"/>
                </a:cubicBezTo>
                <a:cubicBezTo>
                  <a:pt x="1378707" y="4319357"/>
                  <a:pt x="1387603" y="4305125"/>
                  <a:pt x="1396497" y="4289114"/>
                </a:cubicBezTo>
                <a:lnTo>
                  <a:pt x="1394718" y="4289114"/>
                </a:lnTo>
                <a:cubicBezTo>
                  <a:pt x="1408950" y="4262430"/>
                  <a:pt x="1421402" y="4235744"/>
                  <a:pt x="1432076" y="4209060"/>
                </a:cubicBezTo>
                <a:cubicBezTo>
                  <a:pt x="1449866" y="4164585"/>
                  <a:pt x="1464098" y="4118332"/>
                  <a:pt x="1471213" y="4070300"/>
                </a:cubicBezTo>
                <a:lnTo>
                  <a:pt x="1017575" y="4070300"/>
                </a:lnTo>
                <a:lnTo>
                  <a:pt x="1015795" y="4070300"/>
                </a:lnTo>
                <a:close/>
                <a:moveTo>
                  <a:pt x="508787" y="3654019"/>
                </a:moveTo>
                <a:cubicBezTo>
                  <a:pt x="492776" y="3678925"/>
                  <a:pt x="476766" y="3702051"/>
                  <a:pt x="464312" y="3726957"/>
                </a:cubicBezTo>
                <a:cubicBezTo>
                  <a:pt x="435849" y="3783884"/>
                  <a:pt x="418059" y="3842591"/>
                  <a:pt x="418059" y="3904855"/>
                </a:cubicBezTo>
                <a:cubicBezTo>
                  <a:pt x="418059" y="3917309"/>
                  <a:pt x="418059" y="3931540"/>
                  <a:pt x="419839" y="3943992"/>
                </a:cubicBezTo>
                <a:lnTo>
                  <a:pt x="1015795" y="3943992"/>
                </a:lnTo>
                <a:lnTo>
                  <a:pt x="1017575" y="3943992"/>
                </a:lnTo>
                <a:lnTo>
                  <a:pt x="1478329" y="3943992"/>
                </a:lnTo>
                <a:cubicBezTo>
                  <a:pt x="1476551" y="3929760"/>
                  <a:pt x="1476551" y="3917308"/>
                  <a:pt x="1474772" y="3904854"/>
                </a:cubicBezTo>
                <a:cubicBezTo>
                  <a:pt x="1467656" y="3842591"/>
                  <a:pt x="1451646" y="3782106"/>
                  <a:pt x="1426740" y="3726957"/>
                </a:cubicBezTo>
                <a:cubicBezTo>
                  <a:pt x="1426740" y="3723399"/>
                  <a:pt x="1424960" y="3721621"/>
                  <a:pt x="1423182" y="3718063"/>
                </a:cubicBezTo>
                <a:cubicBezTo>
                  <a:pt x="1414286" y="3696715"/>
                  <a:pt x="1403612" y="3675367"/>
                  <a:pt x="1391161" y="3654020"/>
                </a:cubicBezTo>
                <a:close/>
                <a:moveTo>
                  <a:pt x="458976" y="2166795"/>
                </a:moveTo>
                <a:cubicBezTo>
                  <a:pt x="466092" y="2221942"/>
                  <a:pt x="478544" y="2275311"/>
                  <a:pt x="498114" y="2326903"/>
                </a:cubicBezTo>
                <a:cubicBezTo>
                  <a:pt x="514124" y="2369598"/>
                  <a:pt x="535471" y="2412293"/>
                  <a:pt x="558599" y="2451431"/>
                </a:cubicBezTo>
                <a:cubicBezTo>
                  <a:pt x="560377" y="2453209"/>
                  <a:pt x="560377" y="2453209"/>
                  <a:pt x="562157" y="2454989"/>
                </a:cubicBezTo>
                <a:lnTo>
                  <a:pt x="1394718" y="2454989"/>
                </a:lnTo>
                <a:cubicBezTo>
                  <a:pt x="1394719" y="2453209"/>
                  <a:pt x="1396497" y="2453209"/>
                  <a:pt x="1396497" y="2451431"/>
                </a:cubicBezTo>
                <a:cubicBezTo>
                  <a:pt x="1419624" y="2412293"/>
                  <a:pt x="1440972" y="2369598"/>
                  <a:pt x="1456982" y="2326903"/>
                </a:cubicBezTo>
                <a:cubicBezTo>
                  <a:pt x="1476551" y="2277091"/>
                  <a:pt x="1490783" y="2221942"/>
                  <a:pt x="1497899" y="2166795"/>
                </a:cubicBezTo>
                <a:close/>
                <a:moveTo>
                  <a:pt x="560377" y="1750514"/>
                </a:moveTo>
                <a:cubicBezTo>
                  <a:pt x="546145" y="1777198"/>
                  <a:pt x="531913" y="1802103"/>
                  <a:pt x="519461" y="1827009"/>
                </a:cubicBezTo>
                <a:cubicBezTo>
                  <a:pt x="489218" y="1887494"/>
                  <a:pt x="467870" y="1947980"/>
                  <a:pt x="458976" y="2004907"/>
                </a:cubicBezTo>
                <a:cubicBezTo>
                  <a:pt x="457196" y="2017360"/>
                  <a:pt x="455418" y="2029812"/>
                  <a:pt x="453638" y="2040486"/>
                </a:cubicBezTo>
                <a:lnTo>
                  <a:pt x="1503235" y="2040486"/>
                </a:lnTo>
                <a:cubicBezTo>
                  <a:pt x="1503235" y="2028034"/>
                  <a:pt x="1501457" y="2017360"/>
                  <a:pt x="1499677" y="2004907"/>
                </a:cubicBezTo>
                <a:cubicBezTo>
                  <a:pt x="1490783" y="1946201"/>
                  <a:pt x="1471214" y="1885716"/>
                  <a:pt x="1444530" y="1827009"/>
                </a:cubicBezTo>
                <a:cubicBezTo>
                  <a:pt x="1433856" y="1800325"/>
                  <a:pt x="1419624" y="1775420"/>
                  <a:pt x="1405392" y="1750514"/>
                </a:cubicBezTo>
                <a:close/>
                <a:moveTo>
                  <a:pt x="1423182" y="0"/>
                </a:moveTo>
                <a:lnTo>
                  <a:pt x="1688249" y="0"/>
                </a:lnTo>
                <a:cubicBezTo>
                  <a:pt x="1677575" y="167224"/>
                  <a:pt x="1629544" y="345122"/>
                  <a:pt x="1524583" y="539029"/>
                </a:cubicBezTo>
                <a:cubicBezTo>
                  <a:pt x="1432076" y="704475"/>
                  <a:pt x="1295096" y="852129"/>
                  <a:pt x="1167009" y="999785"/>
                </a:cubicBezTo>
                <a:cubicBezTo>
                  <a:pt x="1161671" y="1006901"/>
                  <a:pt x="1154556" y="1014017"/>
                  <a:pt x="1149220" y="1021133"/>
                </a:cubicBezTo>
                <a:cubicBezTo>
                  <a:pt x="1143882" y="1028249"/>
                  <a:pt x="1136766" y="1035365"/>
                  <a:pt x="1131430" y="1042481"/>
                </a:cubicBezTo>
                <a:cubicBezTo>
                  <a:pt x="1094070" y="1085176"/>
                  <a:pt x="1056712" y="1127872"/>
                  <a:pt x="1019353" y="1170567"/>
                </a:cubicBezTo>
                <a:cubicBezTo>
                  <a:pt x="998005" y="1193693"/>
                  <a:pt x="976658" y="1216820"/>
                  <a:pt x="957090" y="1239946"/>
                </a:cubicBezTo>
                <a:cubicBezTo>
                  <a:pt x="951752" y="1247062"/>
                  <a:pt x="944636" y="1254178"/>
                  <a:pt x="939300" y="1261294"/>
                </a:cubicBezTo>
                <a:cubicBezTo>
                  <a:pt x="933962" y="1268410"/>
                  <a:pt x="926846" y="1275526"/>
                  <a:pt x="921511" y="1282642"/>
                </a:cubicBezTo>
                <a:cubicBezTo>
                  <a:pt x="816550" y="1401834"/>
                  <a:pt x="720485" y="1519247"/>
                  <a:pt x="640432" y="1631321"/>
                </a:cubicBezTo>
                <a:lnTo>
                  <a:pt x="1323559" y="1631321"/>
                </a:lnTo>
                <a:cubicBezTo>
                  <a:pt x="1234610" y="1513909"/>
                  <a:pt x="1122534" y="1398276"/>
                  <a:pt x="1001563" y="1279084"/>
                </a:cubicBezTo>
                <a:cubicBezTo>
                  <a:pt x="1024691" y="1254178"/>
                  <a:pt x="1046039" y="1227495"/>
                  <a:pt x="1069165" y="1202589"/>
                </a:cubicBezTo>
                <a:cubicBezTo>
                  <a:pt x="1104744" y="1161671"/>
                  <a:pt x="1140324" y="1120756"/>
                  <a:pt x="1175903" y="1079839"/>
                </a:cubicBezTo>
                <a:cubicBezTo>
                  <a:pt x="1501457" y="1394718"/>
                  <a:pt x="1784314" y="1704260"/>
                  <a:pt x="1784313" y="2077846"/>
                </a:cubicBezTo>
                <a:cubicBezTo>
                  <a:pt x="1784314" y="2488789"/>
                  <a:pt x="1529921" y="2780541"/>
                  <a:pt x="1238168" y="3027819"/>
                </a:cubicBezTo>
                <a:cubicBezTo>
                  <a:pt x="1197251" y="2994018"/>
                  <a:pt x="1158114" y="2961997"/>
                  <a:pt x="1117198" y="2929975"/>
                </a:cubicBezTo>
                <a:cubicBezTo>
                  <a:pt x="1088734" y="2906849"/>
                  <a:pt x="1058491" y="2883722"/>
                  <a:pt x="1030027" y="2860596"/>
                </a:cubicBezTo>
                <a:cubicBezTo>
                  <a:pt x="1133208" y="2773425"/>
                  <a:pt x="1231052" y="2680918"/>
                  <a:pt x="1309327" y="2583075"/>
                </a:cubicBezTo>
                <a:lnTo>
                  <a:pt x="652884" y="2583075"/>
                </a:lnTo>
                <a:cubicBezTo>
                  <a:pt x="734717" y="2680918"/>
                  <a:pt x="836119" y="2771647"/>
                  <a:pt x="942858" y="2860596"/>
                </a:cubicBezTo>
                <a:cubicBezTo>
                  <a:pt x="949974" y="2865932"/>
                  <a:pt x="957090" y="2873048"/>
                  <a:pt x="964206" y="2878386"/>
                </a:cubicBezTo>
                <a:cubicBezTo>
                  <a:pt x="971322" y="2883721"/>
                  <a:pt x="978438" y="2890837"/>
                  <a:pt x="985554" y="2896175"/>
                </a:cubicBezTo>
                <a:cubicBezTo>
                  <a:pt x="1015795" y="2919301"/>
                  <a:pt x="1046039" y="2944207"/>
                  <a:pt x="1076281" y="2969113"/>
                </a:cubicBezTo>
                <a:cubicBezTo>
                  <a:pt x="1115418" y="3001134"/>
                  <a:pt x="1154555" y="3031378"/>
                  <a:pt x="1193693" y="3063399"/>
                </a:cubicBezTo>
                <a:cubicBezTo>
                  <a:pt x="1200809" y="3068735"/>
                  <a:pt x="1207925" y="3075851"/>
                  <a:pt x="1215041" y="3081189"/>
                </a:cubicBezTo>
                <a:cubicBezTo>
                  <a:pt x="1222157" y="3086525"/>
                  <a:pt x="1229272" y="3093641"/>
                  <a:pt x="1236389" y="3098979"/>
                </a:cubicBezTo>
                <a:cubicBezTo>
                  <a:pt x="1446308" y="3275096"/>
                  <a:pt x="1638437" y="3467226"/>
                  <a:pt x="1718492" y="3719841"/>
                </a:cubicBezTo>
                <a:lnTo>
                  <a:pt x="1716713" y="3719841"/>
                </a:lnTo>
                <a:cubicBezTo>
                  <a:pt x="1741618" y="3799896"/>
                  <a:pt x="1755850" y="3885287"/>
                  <a:pt x="1755850" y="3977793"/>
                </a:cubicBezTo>
                <a:cubicBezTo>
                  <a:pt x="1755850" y="4088090"/>
                  <a:pt x="1732724" y="4191271"/>
                  <a:pt x="1693587" y="4289114"/>
                </a:cubicBezTo>
                <a:lnTo>
                  <a:pt x="1695365" y="4289114"/>
                </a:lnTo>
                <a:cubicBezTo>
                  <a:pt x="1593964" y="4541728"/>
                  <a:pt x="1380487" y="4755206"/>
                  <a:pt x="1152777" y="4947335"/>
                </a:cubicBezTo>
                <a:cubicBezTo>
                  <a:pt x="1145661" y="4952673"/>
                  <a:pt x="1138546" y="4959789"/>
                  <a:pt x="1131430" y="4965125"/>
                </a:cubicBezTo>
                <a:cubicBezTo>
                  <a:pt x="1124314" y="4970463"/>
                  <a:pt x="1117198" y="4977579"/>
                  <a:pt x="1110082" y="4982915"/>
                </a:cubicBezTo>
                <a:cubicBezTo>
                  <a:pt x="1051375" y="5030948"/>
                  <a:pt x="992669" y="5077201"/>
                  <a:pt x="935742" y="5123455"/>
                </a:cubicBezTo>
                <a:cubicBezTo>
                  <a:pt x="923288" y="5132349"/>
                  <a:pt x="912615" y="5141245"/>
                  <a:pt x="901941" y="5150139"/>
                </a:cubicBezTo>
                <a:cubicBezTo>
                  <a:pt x="893047" y="5155476"/>
                  <a:pt x="885931" y="5162592"/>
                  <a:pt x="878815" y="5167928"/>
                </a:cubicBezTo>
                <a:cubicBezTo>
                  <a:pt x="871699" y="5173266"/>
                  <a:pt x="864583" y="5180382"/>
                  <a:pt x="857467" y="5185718"/>
                </a:cubicBezTo>
                <a:cubicBezTo>
                  <a:pt x="736497" y="5285341"/>
                  <a:pt x="620862" y="5381406"/>
                  <a:pt x="524797" y="5479250"/>
                </a:cubicBezTo>
                <a:lnTo>
                  <a:pt x="1234610" y="5479250"/>
                </a:lnTo>
                <a:cubicBezTo>
                  <a:pt x="1150997" y="5383186"/>
                  <a:pt x="1051375" y="5287121"/>
                  <a:pt x="948194" y="5189276"/>
                </a:cubicBezTo>
                <a:cubicBezTo>
                  <a:pt x="958868" y="5182160"/>
                  <a:pt x="969542" y="5173266"/>
                  <a:pt x="980216" y="5164370"/>
                </a:cubicBezTo>
                <a:cubicBezTo>
                  <a:pt x="1037143" y="5118117"/>
                  <a:pt x="1095850" y="5070086"/>
                  <a:pt x="1154556" y="5022052"/>
                </a:cubicBezTo>
                <a:cubicBezTo>
                  <a:pt x="1471214" y="5324478"/>
                  <a:pt x="1761188" y="5612673"/>
                  <a:pt x="1761188" y="5968468"/>
                </a:cubicBezTo>
                <a:cubicBezTo>
                  <a:pt x="1761188" y="6327822"/>
                  <a:pt x="1474772" y="6630248"/>
                  <a:pt x="1149220" y="6914884"/>
                </a:cubicBezTo>
                <a:cubicBezTo>
                  <a:pt x="1124314" y="6893536"/>
                  <a:pt x="1099408" y="6873969"/>
                  <a:pt x="1074503" y="6852621"/>
                </a:cubicBezTo>
                <a:cubicBezTo>
                  <a:pt x="1031807" y="6817041"/>
                  <a:pt x="987332" y="6781462"/>
                  <a:pt x="944636" y="6745882"/>
                </a:cubicBezTo>
                <a:cubicBezTo>
                  <a:pt x="1042481" y="6660491"/>
                  <a:pt x="1134988" y="6573320"/>
                  <a:pt x="1216821" y="6486151"/>
                </a:cubicBezTo>
                <a:lnTo>
                  <a:pt x="572831" y="6486151"/>
                </a:lnTo>
                <a:cubicBezTo>
                  <a:pt x="658222" y="6573320"/>
                  <a:pt x="756065" y="6660491"/>
                  <a:pt x="857467" y="6745882"/>
                </a:cubicBezTo>
                <a:cubicBezTo>
                  <a:pt x="864583" y="6751218"/>
                  <a:pt x="871699" y="6758334"/>
                  <a:pt x="878815" y="6763672"/>
                </a:cubicBezTo>
                <a:cubicBezTo>
                  <a:pt x="885931" y="6769008"/>
                  <a:pt x="893047" y="6776124"/>
                  <a:pt x="900163" y="6781462"/>
                </a:cubicBezTo>
                <a:cubicBezTo>
                  <a:pt x="942858" y="6818819"/>
                  <a:pt x="987332" y="6856179"/>
                  <a:pt x="1031807" y="6891758"/>
                </a:cubicBezTo>
                <a:cubicBezTo>
                  <a:pt x="1056713" y="6911326"/>
                  <a:pt x="1079839" y="6932674"/>
                  <a:pt x="1104744" y="6952244"/>
                </a:cubicBezTo>
                <a:cubicBezTo>
                  <a:pt x="1111860" y="6957580"/>
                  <a:pt x="1118976" y="6964695"/>
                  <a:pt x="1126092" y="6970033"/>
                </a:cubicBezTo>
                <a:cubicBezTo>
                  <a:pt x="1133208" y="6975369"/>
                  <a:pt x="1140324" y="6982485"/>
                  <a:pt x="1147440" y="6987823"/>
                </a:cubicBezTo>
                <a:cubicBezTo>
                  <a:pt x="1364253" y="7169056"/>
                  <a:pt x="1572032" y="7354459"/>
                  <a:pt x="1696943" y="7551415"/>
                </a:cubicBezTo>
                <a:lnTo>
                  <a:pt x="1728168" y="7609403"/>
                </a:lnTo>
                <a:lnTo>
                  <a:pt x="1492092" y="7745701"/>
                </a:lnTo>
                <a:lnTo>
                  <a:pt x="1487198" y="7733214"/>
                </a:lnTo>
                <a:cubicBezTo>
                  <a:pt x="1391716" y="7544087"/>
                  <a:pt x="1171901" y="7348955"/>
                  <a:pt x="941078" y="7156825"/>
                </a:cubicBezTo>
                <a:cubicBezTo>
                  <a:pt x="933962" y="7151489"/>
                  <a:pt x="926846" y="7144373"/>
                  <a:pt x="919730" y="7139035"/>
                </a:cubicBezTo>
                <a:cubicBezTo>
                  <a:pt x="912615" y="7133699"/>
                  <a:pt x="905499" y="7126583"/>
                  <a:pt x="898383" y="7121245"/>
                </a:cubicBezTo>
                <a:cubicBezTo>
                  <a:pt x="878815" y="7105236"/>
                  <a:pt x="859245" y="7089224"/>
                  <a:pt x="839677" y="7073214"/>
                </a:cubicBezTo>
                <a:cubicBezTo>
                  <a:pt x="791644" y="7034077"/>
                  <a:pt x="741833" y="6993159"/>
                  <a:pt x="693801" y="6952244"/>
                </a:cubicBezTo>
                <a:cubicBezTo>
                  <a:pt x="686685" y="6946906"/>
                  <a:pt x="679569" y="6939790"/>
                  <a:pt x="672454" y="6934454"/>
                </a:cubicBezTo>
                <a:cubicBezTo>
                  <a:pt x="665338" y="6929116"/>
                  <a:pt x="658222" y="6922000"/>
                  <a:pt x="651106" y="6916664"/>
                </a:cubicBezTo>
                <a:cubicBezTo>
                  <a:pt x="305984" y="6623132"/>
                  <a:pt x="0" y="6315370"/>
                  <a:pt x="0" y="5948900"/>
                </a:cubicBezTo>
                <a:cubicBezTo>
                  <a:pt x="0" y="5568199"/>
                  <a:pt x="327332" y="5276447"/>
                  <a:pt x="672454" y="4995368"/>
                </a:cubicBezTo>
                <a:cubicBezTo>
                  <a:pt x="679570" y="4990031"/>
                  <a:pt x="686685" y="4982915"/>
                  <a:pt x="693801" y="4977579"/>
                </a:cubicBezTo>
                <a:cubicBezTo>
                  <a:pt x="700917" y="4972241"/>
                  <a:pt x="708033" y="4965125"/>
                  <a:pt x="715149" y="4959789"/>
                </a:cubicBezTo>
                <a:cubicBezTo>
                  <a:pt x="727601" y="4949115"/>
                  <a:pt x="740055" y="4940219"/>
                  <a:pt x="752506" y="4929545"/>
                </a:cubicBezTo>
                <a:cubicBezTo>
                  <a:pt x="809434" y="4885072"/>
                  <a:pt x="868141" y="4838818"/>
                  <a:pt x="923288" y="4792565"/>
                </a:cubicBezTo>
                <a:cubicBezTo>
                  <a:pt x="930404" y="4787227"/>
                  <a:pt x="937520" y="4780111"/>
                  <a:pt x="944636" y="4774775"/>
                </a:cubicBezTo>
                <a:cubicBezTo>
                  <a:pt x="951752" y="4769437"/>
                  <a:pt x="958868" y="4762321"/>
                  <a:pt x="965984" y="4756985"/>
                </a:cubicBezTo>
                <a:cubicBezTo>
                  <a:pt x="1072723" y="4666257"/>
                  <a:pt x="1174125" y="4573750"/>
                  <a:pt x="1257736" y="4477685"/>
                </a:cubicBezTo>
                <a:lnTo>
                  <a:pt x="642210" y="4477685"/>
                </a:lnTo>
                <a:cubicBezTo>
                  <a:pt x="711591" y="4571972"/>
                  <a:pt x="795202" y="4664479"/>
                  <a:pt x="882373" y="4753428"/>
                </a:cubicBezTo>
                <a:cubicBezTo>
                  <a:pt x="825445" y="4799681"/>
                  <a:pt x="768518" y="4844154"/>
                  <a:pt x="711591" y="4890408"/>
                </a:cubicBezTo>
                <a:cubicBezTo>
                  <a:pt x="699137" y="4901082"/>
                  <a:pt x="686685" y="4909978"/>
                  <a:pt x="674232" y="4920651"/>
                </a:cubicBezTo>
                <a:cubicBezTo>
                  <a:pt x="391375" y="4632457"/>
                  <a:pt x="138760" y="4305125"/>
                  <a:pt x="138760" y="3899518"/>
                </a:cubicBezTo>
                <a:cubicBezTo>
                  <a:pt x="138760" y="3565071"/>
                  <a:pt x="416281" y="3330246"/>
                  <a:pt x="727601" y="3088305"/>
                </a:cubicBezTo>
                <a:cubicBezTo>
                  <a:pt x="768518" y="3122104"/>
                  <a:pt x="809434" y="3155906"/>
                  <a:pt x="850351" y="3187928"/>
                </a:cubicBezTo>
                <a:cubicBezTo>
                  <a:pt x="880593" y="3211053"/>
                  <a:pt x="909057" y="3234181"/>
                  <a:pt x="937520" y="3257307"/>
                </a:cubicBezTo>
                <a:cubicBezTo>
                  <a:pt x="818330" y="3349814"/>
                  <a:pt x="708033" y="3436984"/>
                  <a:pt x="619084" y="3524153"/>
                </a:cubicBezTo>
                <a:lnTo>
                  <a:pt x="1307548" y="3524153"/>
                </a:lnTo>
                <a:cubicBezTo>
                  <a:pt x="1231053" y="3433426"/>
                  <a:pt x="1134988" y="3346256"/>
                  <a:pt x="1030027" y="3259086"/>
                </a:cubicBezTo>
                <a:cubicBezTo>
                  <a:pt x="1022911" y="3253749"/>
                  <a:pt x="1015795" y="3246633"/>
                  <a:pt x="1008679" y="3241297"/>
                </a:cubicBezTo>
                <a:cubicBezTo>
                  <a:pt x="999785" y="3235959"/>
                  <a:pt x="992669" y="3228843"/>
                  <a:pt x="985553" y="3223507"/>
                </a:cubicBezTo>
                <a:cubicBezTo>
                  <a:pt x="955310" y="3198601"/>
                  <a:pt x="925069" y="3173696"/>
                  <a:pt x="893047" y="3148790"/>
                </a:cubicBezTo>
                <a:cubicBezTo>
                  <a:pt x="853909" y="3118547"/>
                  <a:pt x="814772" y="3086525"/>
                  <a:pt x="775634" y="3054503"/>
                </a:cubicBezTo>
                <a:cubicBezTo>
                  <a:pt x="768518" y="3049167"/>
                  <a:pt x="761402" y="3042052"/>
                  <a:pt x="754286" y="3036714"/>
                </a:cubicBezTo>
                <a:cubicBezTo>
                  <a:pt x="747170" y="3031378"/>
                  <a:pt x="740055" y="3024262"/>
                  <a:pt x="732939" y="3018924"/>
                </a:cubicBezTo>
                <a:cubicBezTo>
                  <a:pt x="448302" y="2780541"/>
                  <a:pt x="177898" y="2497684"/>
                  <a:pt x="177898" y="2070730"/>
                </a:cubicBezTo>
                <a:cubicBezTo>
                  <a:pt x="177898" y="1748734"/>
                  <a:pt x="439406" y="1428518"/>
                  <a:pt x="732939" y="1090512"/>
                </a:cubicBezTo>
                <a:cubicBezTo>
                  <a:pt x="738275" y="1083397"/>
                  <a:pt x="743613" y="1076281"/>
                  <a:pt x="750728" y="1069165"/>
                </a:cubicBezTo>
                <a:cubicBezTo>
                  <a:pt x="756064" y="1062049"/>
                  <a:pt x="761402" y="1054933"/>
                  <a:pt x="768518" y="1047817"/>
                </a:cubicBezTo>
                <a:cubicBezTo>
                  <a:pt x="780970" y="1035365"/>
                  <a:pt x="791644" y="1022911"/>
                  <a:pt x="804098" y="1008679"/>
                </a:cubicBezTo>
                <a:cubicBezTo>
                  <a:pt x="850351" y="957090"/>
                  <a:pt x="896605" y="903721"/>
                  <a:pt x="942858" y="850351"/>
                </a:cubicBezTo>
                <a:cubicBezTo>
                  <a:pt x="948194" y="843235"/>
                  <a:pt x="955310" y="836120"/>
                  <a:pt x="960648" y="829004"/>
                </a:cubicBezTo>
                <a:cubicBezTo>
                  <a:pt x="965984" y="821888"/>
                  <a:pt x="973100" y="814772"/>
                  <a:pt x="978438" y="807656"/>
                </a:cubicBezTo>
                <a:cubicBezTo>
                  <a:pt x="1090512" y="676012"/>
                  <a:pt x="1199031" y="542587"/>
                  <a:pt x="1287980" y="405607"/>
                </a:cubicBezTo>
                <a:cubicBezTo>
                  <a:pt x="1366255" y="284637"/>
                  <a:pt x="1410728" y="142318"/>
                  <a:pt x="1423182" y="0"/>
                </a:cubicBezTo>
                <a:close/>
                <a:moveTo>
                  <a:pt x="514270" y="365613"/>
                </a:moveTo>
                <a:lnTo>
                  <a:pt x="526577" y="400270"/>
                </a:lnTo>
                <a:cubicBezTo>
                  <a:pt x="595958" y="558600"/>
                  <a:pt x="761402" y="677790"/>
                  <a:pt x="898384" y="811214"/>
                </a:cubicBezTo>
                <a:cubicBezTo>
                  <a:pt x="850351" y="866362"/>
                  <a:pt x="802319" y="921511"/>
                  <a:pt x="754286" y="976658"/>
                </a:cubicBezTo>
                <a:cubicBezTo>
                  <a:pt x="745392" y="987332"/>
                  <a:pt x="734718" y="999786"/>
                  <a:pt x="725823" y="1010460"/>
                </a:cubicBezTo>
                <a:cubicBezTo>
                  <a:pt x="571053" y="861026"/>
                  <a:pt x="393155" y="718708"/>
                  <a:pt x="295310" y="537252"/>
                </a:cubicBezTo>
                <a:lnTo>
                  <a:pt x="278887" y="501512"/>
                </a:lnTo>
                <a:close/>
              </a:path>
            </a:pathLst>
          </a:custGeom>
          <a:solidFill>
            <a:schemeClr val="accent4">
              <a:alpha val="28000"/>
            </a:schemeClr>
          </a:solidFill>
          <a:ln w="9525" cap="flat">
            <a:noFill/>
            <a:prstDash val="solid"/>
            <a:miter/>
          </a:ln>
        </p:spPr>
        <p:txBody>
          <a:bodyPr wrap="square" rtlCol="0" anchor="ctr">
            <a:noAutofit/>
          </a:bodyPr>
          <a:lstStyle/>
          <a:p>
            <a:endParaRPr lang="en-US" sz="1350"/>
          </a:p>
        </p:txBody>
      </p:sp>
      <p:grpSp>
        <p:nvGrpSpPr>
          <p:cNvPr id="37" name="Group 36">
            <a:extLst>
              <a:ext uri="{FF2B5EF4-FFF2-40B4-BE49-F238E27FC236}">
                <a16:creationId xmlns:a16="http://schemas.microsoft.com/office/drawing/2014/main" id="{CA82C110-2304-4BD0-A1A8-E8B8141F60CD}"/>
              </a:ext>
            </a:extLst>
          </p:cNvPr>
          <p:cNvGrpSpPr/>
          <p:nvPr userDrawn="1"/>
        </p:nvGrpSpPr>
        <p:grpSpPr>
          <a:xfrm rot="2377217" flipH="1">
            <a:off x="8318893" y="4908022"/>
            <a:ext cx="296078" cy="1874243"/>
            <a:chOff x="3228371" y="1912891"/>
            <a:chExt cx="981075" cy="4248150"/>
          </a:xfrm>
          <a:solidFill>
            <a:schemeClr val="accent2">
              <a:alpha val="74000"/>
            </a:schemeClr>
          </a:solidFill>
        </p:grpSpPr>
        <p:sp>
          <p:nvSpPr>
            <p:cNvPr id="38" name="Freeform: Shape 37">
              <a:extLst>
                <a:ext uri="{FF2B5EF4-FFF2-40B4-BE49-F238E27FC236}">
                  <a16:creationId xmlns:a16="http://schemas.microsoft.com/office/drawing/2014/main" id="{ACD23151-8D4C-4421-B6CD-020C2DF8592A}"/>
                </a:ext>
              </a:extLst>
            </p:cNvPr>
            <p:cNvSpPr/>
            <p:nvPr/>
          </p:nvSpPr>
          <p:spPr>
            <a:xfrm>
              <a:off x="3228371" y="5656216"/>
              <a:ext cx="466725" cy="504825"/>
            </a:xfrm>
            <a:custGeom>
              <a:avLst/>
              <a:gdLst>
                <a:gd name="connsiteX0" fmla="*/ 356711 w 466725"/>
                <a:gd name="connsiteY0" fmla="*/ 7144 h 504825"/>
                <a:gd name="connsiteX1" fmla="*/ 7144 w 466725"/>
                <a:gd name="connsiteY1" fmla="*/ 506254 h 504825"/>
                <a:gd name="connsiteX2" fmla="*/ 156686 w 466725"/>
                <a:gd name="connsiteY2" fmla="*/ 506254 h 504825"/>
                <a:gd name="connsiteX3" fmla="*/ 466249 w 466725"/>
                <a:gd name="connsiteY3" fmla="*/ 97631 h 504825"/>
                <a:gd name="connsiteX4" fmla="*/ 436721 w 466725"/>
                <a:gd name="connsiteY4" fmla="*/ 72866 h 504825"/>
                <a:gd name="connsiteX5" fmla="*/ 356711 w 466725"/>
                <a:gd name="connsiteY5"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04825">
                  <a:moveTo>
                    <a:pt x="356711" y="7144"/>
                  </a:moveTo>
                  <a:cubicBezTo>
                    <a:pt x="176689" y="160496"/>
                    <a:pt x="7144" y="320516"/>
                    <a:pt x="7144" y="506254"/>
                  </a:cubicBezTo>
                  <a:lnTo>
                    <a:pt x="156686" y="506254"/>
                  </a:lnTo>
                  <a:cubicBezTo>
                    <a:pt x="156686" y="372904"/>
                    <a:pt x="301466" y="238601"/>
                    <a:pt x="466249" y="97631"/>
                  </a:cubicBezTo>
                  <a:cubicBezTo>
                    <a:pt x="456724" y="89059"/>
                    <a:pt x="446246" y="81439"/>
                    <a:pt x="436721" y="72866"/>
                  </a:cubicBezTo>
                  <a:cubicBezTo>
                    <a:pt x="409099" y="50959"/>
                    <a:pt x="382429" y="29051"/>
                    <a:pt x="356711" y="7144"/>
                  </a:cubicBezTo>
                  <a:close/>
                </a:path>
              </a:pathLst>
            </a:custGeom>
            <a:grpFill/>
            <a:ln w="9525" cap="flat">
              <a:noFill/>
              <a:prstDash val="solid"/>
              <a:miter/>
            </a:ln>
          </p:spPr>
          <p:txBody>
            <a:bodyPr rtlCol="0" anchor="ctr"/>
            <a:lstStyle/>
            <a:p>
              <a:endParaRPr lang="en-US" sz="1350"/>
            </a:p>
          </p:txBody>
        </p:sp>
        <p:sp>
          <p:nvSpPr>
            <p:cNvPr id="39" name="Freeform: Shape 38">
              <a:extLst>
                <a:ext uri="{FF2B5EF4-FFF2-40B4-BE49-F238E27FC236}">
                  <a16:creationId xmlns:a16="http://schemas.microsoft.com/office/drawing/2014/main" id="{A2200F9E-63E5-4F6F-9509-13E64C4000FF}"/>
                </a:ext>
              </a:extLst>
            </p:cNvPr>
            <p:cNvSpPr/>
            <p:nvPr/>
          </p:nvSpPr>
          <p:spPr>
            <a:xfrm>
              <a:off x="3314064" y="1912891"/>
              <a:ext cx="409575" cy="552450"/>
            </a:xfrm>
            <a:custGeom>
              <a:avLst/>
              <a:gdLst>
                <a:gd name="connsiteX0" fmla="*/ 310071 w 409575"/>
                <a:gd name="connsiteY0" fmla="*/ 548164 h 552450"/>
                <a:gd name="connsiteX1" fmla="*/ 325311 w 409575"/>
                <a:gd name="connsiteY1" fmla="*/ 530066 h 552450"/>
                <a:gd name="connsiteX2" fmla="*/ 402464 w 409575"/>
                <a:gd name="connsiteY2" fmla="*/ 441484 h 552450"/>
                <a:gd name="connsiteX3" fmla="*/ 203391 w 409575"/>
                <a:gd name="connsiteY3" fmla="*/ 221456 h 552450"/>
                <a:gd name="connsiteX4" fmla="*/ 172911 w 409575"/>
                <a:gd name="connsiteY4" fmla="*/ 7144 h 552450"/>
                <a:gd name="connsiteX5" fmla="*/ 7176 w 409575"/>
                <a:gd name="connsiteY5" fmla="*/ 7144 h 552450"/>
                <a:gd name="connsiteX6" fmla="*/ 79566 w 409575"/>
                <a:gd name="connsiteY6" fmla="*/ 294799 h 552450"/>
                <a:gd name="connsiteX7" fmla="*/ 310071 w 409575"/>
                <a:gd name="connsiteY7" fmla="*/ 54816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552450">
                  <a:moveTo>
                    <a:pt x="310071" y="548164"/>
                  </a:moveTo>
                  <a:cubicBezTo>
                    <a:pt x="314834" y="542449"/>
                    <a:pt x="320549" y="535781"/>
                    <a:pt x="325311" y="530066"/>
                  </a:cubicBezTo>
                  <a:cubicBezTo>
                    <a:pt x="351029" y="500539"/>
                    <a:pt x="376746" y="471011"/>
                    <a:pt x="402464" y="441484"/>
                  </a:cubicBezTo>
                  <a:cubicBezTo>
                    <a:pt x="329121" y="370046"/>
                    <a:pt x="240539" y="306229"/>
                    <a:pt x="203391" y="221456"/>
                  </a:cubicBezTo>
                  <a:cubicBezTo>
                    <a:pt x="172911" y="151924"/>
                    <a:pt x="165291" y="79534"/>
                    <a:pt x="172911" y="7144"/>
                  </a:cubicBezTo>
                  <a:lnTo>
                    <a:pt x="7176" y="7144"/>
                  </a:lnTo>
                  <a:cubicBezTo>
                    <a:pt x="6224" y="98584"/>
                    <a:pt x="26226" y="195739"/>
                    <a:pt x="79566" y="294799"/>
                  </a:cubicBezTo>
                  <a:cubicBezTo>
                    <a:pt x="131954" y="391954"/>
                    <a:pt x="227204" y="468154"/>
                    <a:pt x="310071" y="548164"/>
                  </a:cubicBezTo>
                  <a:close/>
                </a:path>
              </a:pathLst>
            </a:custGeom>
            <a:grpFill/>
            <a:ln w="9525" cap="flat">
              <a:noFill/>
              <a:prstDash val="solid"/>
              <a:miter/>
            </a:ln>
          </p:spPr>
          <p:txBody>
            <a:bodyPr rtlCol="0" anchor="ctr"/>
            <a:lstStyle/>
            <a:p>
              <a:endParaRPr lang="en-US" sz="1350"/>
            </a:p>
          </p:txBody>
        </p:sp>
        <p:sp>
          <p:nvSpPr>
            <p:cNvPr id="40" name="Freeform: Shape 39">
              <a:extLst>
                <a:ext uri="{FF2B5EF4-FFF2-40B4-BE49-F238E27FC236}">
                  <a16:creationId xmlns:a16="http://schemas.microsoft.com/office/drawing/2014/main" id="{1BE91227-4EAE-4734-A3BB-8AF88198C399}"/>
                </a:ext>
              </a:extLst>
            </p:cNvPr>
            <p:cNvSpPr/>
            <p:nvPr/>
          </p:nvSpPr>
          <p:spPr>
            <a:xfrm>
              <a:off x="3228371" y="1912891"/>
              <a:ext cx="981075" cy="4248150"/>
            </a:xfrm>
            <a:custGeom>
              <a:avLst/>
              <a:gdLst>
                <a:gd name="connsiteX0" fmla="*/ 621506 w 981075"/>
                <a:gd name="connsiteY0" fmla="*/ 3748564 h 4248150"/>
                <a:gd name="connsiteX1" fmla="*/ 610076 w 981075"/>
                <a:gd name="connsiteY1" fmla="*/ 3739039 h 4248150"/>
                <a:gd name="connsiteX2" fmla="*/ 598646 w 981075"/>
                <a:gd name="connsiteY2" fmla="*/ 3729514 h 4248150"/>
                <a:gd name="connsiteX3" fmla="*/ 559594 w 981075"/>
                <a:gd name="connsiteY3" fmla="*/ 3697129 h 4248150"/>
                <a:gd name="connsiteX4" fmla="*/ 489109 w 981075"/>
                <a:gd name="connsiteY4" fmla="*/ 3638074 h 4248150"/>
                <a:gd name="connsiteX5" fmla="*/ 477679 w 981075"/>
                <a:gd name="connsiteY5" fmla="*/ 3628549 h 4248150"/>
                <a:gd name="connsiteX6" fmla="*/ 466249 w 981075"/>
                <a:gd name="connsiteY6" fmla="*/ 3619024 h 4248150"/>
                <a:gd name="connsiteX7" fmla="*/ 313849 w 981075"/>
                <a:gd name="connsiteY7" fmla="*/ 3479959 h 4248150"/>
                <a:gd name="connsiteX8" fmla="*/ 658654 w 981075"/>
                <a:gd name="connsiteY8" fmla="*/ 3479959 h 4248150"/>
                <a:gd name="connsiteX9" fmla="*/ 512921 w 981075"/>
                <a:gd name="connsiteY9" fmla="*/ 3619024 h 4248150"/>
                <a:gd name="connsiteX10" fmla="*/ 582454 w 981075"/>
                <a:gd name="connsiteY10" fmla="*/ 3676174 h 4248150"/>
                <a:gd name="connsiteX11" fmla="*/ 622459 w 981075"/>
                <a:gd name="connsiteY11" fmla="*/ 3709511 h 4248150"/>
                <a:gd name="connsiteX12" fmla="*/ 950119 w 981075"/>
                <a:gd name="connsiteY12" fmla="*/ 3202781 h 4248150"/>
                <a:gd name="connsiteX13" fmla="*/ 625316 w 981075"/>
                <a:gd name="connsiteY13" fmla="*/ 2696051 h 4248150"/>
                <a:gd name="connsiteX14" fmla="*/ 531971 w 981075"/>
                <a:gd name="connsiteY14" fmla="*/ 2772251 h 4248150"/>
                <a:gd name="connsiteX15" fmla="*/ 514826 w 981075"/>
                <a:gd name="connsiteY15" fmla="*/ 2785586 h 4248150"/>
                <a:gd name="connsiteX16" fmla="*/ 668179 w 981075"/>
                <a:gd name="connsiteY16" fmla="*/ 2940844 h 4248150"/>
                <a:gd name="connsiteX17" fmla="*/ 288131 w 981075"/>
                <a:gd name="connsiteY17" fmla="*/ 2940844 h 4248150"/>
                <a:gd name="connsiteX18" fmla="*/ 466249 w 981075"/>
                <a:gd name="connsiteY18" fmla="*/ 2783681 h 4248150"/>
                <a:gd name="connsiteX19" fmla="*/ 477679 w 981075"/>
                <a:gd name="connsiteY19" fmla="*/ 2774156 h 4248150"/>
                <a:gd name="connsiteX20" fmla="*/ 490061 w 981075"/>
                <a:gd name="connsiteY20" fmla="*/ 2764631 h 4248150"/>
                <a:gd name="connsiteX21" fmla="*/ 508159 w 981075"/>
                <a:gd name="connsiteY21" fmla="*/ 2750344 h 4248150"/>
                <a:gd name="connsiteX22" fmla="*/ 601504 w 981075"/>
                <a:gd name="connsiteY22" fmla="*/ 2675096 h 4248150"/>
                <a:gd name="connsiteX23" fmla="*/ 612934 w 981075"/>
                <a:gd name="connsiteY23" fmla="*/ 2665571 h 4248150"/>
                <a:gd name="connsiteX24" fmla="*/ 624364 w 981075"/>
                <a:gd name="connsiteY24" fmla="*/ 2656046 h 4248150"/>
                <a:gd name="connsiteX25" fmla="*/ 914876 w 981075"/>
                <a:gd name="connsiteY25" fmla="*/ 2303621 h 4248150"/>
                <a:gd name="connsiteX26" fmla="*/ 913924 w 981075"/>
                <a:gd name="connsiteY26" fmla="*/ 2303621 h 4248150"/>
                <a:gd name="connsiteX27" fmla="*/ 947261 w 981075"/>
                <a:gd name="connsiteY27" fmla="*/ 2136934 h 4248150"/>
                <a:gd name="connsiteX28" fmla="*/ 926306 w 981075"/>
                <a:gd name="connsiteY28" fmla="*/ 1998821 h 4248150"/>
                <a:gd name="connsiteX29" fmla="*/ 927259 w 981075"/>
                <a:gd name="connsiteY29" fmla="*/ 1998821 h 4248150"/>
                <a:gd name="connsiteX30" fmla="*/ 669131 w 981075"/>
                <a:gd name="connsiteY30" fmla="*/ 1666399 h 4248150"/>
                <a:gd name="connsiteX31" fmla="*/ 657701 w 981075"/>
                <a:gd name="connsiteY31" fmla="*/ 1656874 h 4248150"/>
                <a:gd name="connsiteX32" fmla="*/ 646271 w 981075"/>
                <a:gd name="connsiteY32" fmla="*/ 1647349 h 4248150"/>
                <a:gd name="connsiteX33" fmla="*/ 583406 w 981075"/>
                <a:gd name="connsiteY33" fmla="*/ 1596866 h 4248150"/>
                <a:gd name="connsiteX34" fmla="*/ 534829 w 981075"/>
                <a:gd name="connsiteY34" fmla="*/ 1557814 h 4248150"/>
                <a:gd name="connsiteX35" fmla="*/ 523399 w 981075"/>
                <a:gd name="connsiteY35" fmla="*/ 1548289 h 4248150"/>
                <a:gd name="connsiteX36" fmla="*/ 511969 w 981075"/>
                <a:gd name="connsiteY36" fmla="*/ 1538764 h 4248150"/>
                <a:gd name="connsiteX37" fmla="*/ 356711 w 981075"/>
                <a:gd name="connsiteY37" fmla="*/ 1390174 h 4248150"/>
                <a:gd name="connsiteX38" fmla="*/ 708184 w 981075"/>
                <a:gd name="connsiteY38" fmla="*/ 1390174 h 4248150"/>
                <a:gd name="connsiteX39" fmla="*/ 558641 w 981075"/>
                <a:gd name="connsiteY39" fmla="*/ 1538764 h 4248150"/>
                <a:gd name="connsiteX40" fmla="*/ 605314 w 981075"/>
                <a:gd name="connsiteY40" fmla="*/ 1575911 h 4248150"/>
                <a:gd name="connsiteX41" fmla="*/ 670084 w 981075"/>
                <a:gd name="connsiteY41" fmla="*/ 1628299 h 4248150"/>
                <a:gd name="connsiteX42" fmla="*/ 962501 w 981075"/>
                <a:gd name="connsiteY42" fmla="*/ 1119664 h 4248150"/>
                <a:gd name="connsiteX43" fmla="*/ 636746 w 981075"/>
                <a:gd name="connsiteY43" fmla="*/ 585311 h 4248150"/>
                <a:gd name="connsiteX44" fmla="*/ 579596 w 981075"/>
                <a:gd name="connsiteY44" fmla="*/ 651034 h 4248150"/>
                <a:gd name="connsiteX45" fmla="*/ 543401 w 981075"/>
                <a:gd name="connsiteY45" fmla="*/ 691991 h 4248150"/>
                <a:gd name="connsiteX46" fmla="*/ 715804 w 981075"/>
                <a:gd name="connsiteY46" fmla="*/ 880586 h 4248150"/>
                <a:gd name="connsiteX47" fmla="*/ 350044 w 981075"/>
                <a:gd name="connsiteY47" fmla="*/ 880586 h 4248150"/>
                <a:gd name="connsiteX48" fmla="*/ 500539 w 981075"/>
                <a:gd name="connsiteY48" fmla="*/ 693896 h 4248150"/>
                <a:gd name="connsiteX49" fmla="*/ 510064 w 981075"/>
                <a:gd name="connsiteY49" fmla="*/ 682466 h 4248150"/>
                <a:gd name="connsiteX50" fmla="*/ 519589 w 981075"/>
                <a:gd name="connsiteY50" fmla="*/ 671036 h 4248150"/>
                <a:gd name="connsiteX51" fmla="*/ 552926 w 981075"/>
                <a:gd name="connsiteY51" fmla="*/ 633889 h 4248150"/>
                <a:gd name="connsiteX52" fmla="*/ 612934 w 981075"/>
                <a:gd name="connsiteY52" fmla="*/ 565309 h 4248150"/>
                <a:gd name="connsiteX53" fmla="*/ 622459 w 981075"/>
                <a:gd name="connsiteY53" fmla="*/ 553879 h 4248150"/>
                <a:gd name="connsiteX54" fmla="*/ 631984 w 981075"/>
                <a:gd name="connsiteY54" fmla="*/ 542449 h 4248150"/>
                <a:gd name="connsiteX55" fmla="*/ 823436 w 981075"/>
                <a:gd name="connsiteY55" fmla="*/ 295751 h 4248150"/>
                <a:gd name="connsiteX56" fmla="*/ 911066 w 981075"/>
                <a:gd name="connsiteY56" fmla="*/ 7144 h 4248150"/>
                <a:gd name="connsiteX57" fmla="*/ 769144 w 981075"/>
                <a:gd name="connsiteY57" fmla="*/ 7144 h 4248150"/>
                <a:gd name="connsiteX58" fmla="*/ 696754 w 981075"/>
                <a:gd name="connsiteY58" fmla="*/ 224314 h 4248150"/>
                <a:gd name="connsiteX59" fmla="*/ 531019 w 981075"/>
                <a:gd name="connsiteY59" fmla="*/ 439579 h 4248150"/>
                <a:gd name="connsiteX60" fmla="*/ 521494 w 981075"/>
                <a:gd name="connsiteY60" fmla="*/ 451009 h 4248150"/>
                <a:gd name="connsiteX61" fmla="*/ 511969 w 981075"/>
                <a:gd name="connsiteY61" fmla="*/ 462439 h 4248150"/>
                <a:gd name="connsiteX62" fmla="*/ 437674 w 981075"/>
                <a:gd name="connsiteY62" fmla="*/ 547211 h 4248150"/>
                <a:gd name="connsiteX63" fmla="*/ 418624 w 981075"/>
                <a:gd name="connsiteY63" fmla="*/ 568166 h 4248150"/>
                <a:gd name="connsiteX64" fmla="*/ 409099 w 981075"/>
                <a:gd name="connsiteY64" fmla="*/ 579596 h 4248150"/>
                <a:gd name="connsiteX65" fmla="*/ 399574 w 981075"/>
                <a:gd name="connsiteY65" fmla="*/ 591026 h 4248150"/>
                <a:gd name="connsiteX66" fmla="*/ 102394 w 981075"/>
                <a:gd name="connsiteY66" fmla="*/ 1115854 h 4248150"/>
                <a:gd name="connsiteX67" fmla="*/ 399574 w 981075"/>
                <a:gd name="connsiteY67" fmla="*/ 1623536 h 4248150"/>
                <a:gd name="connsiteX68" fmla="*/ 411004 w 981075"/>
                <a:gd name="connsiteY68" fmla="*/ 1633061 h 4248150"/>
                <a:gd name="connsiteX69" fmla="*/ 422434 w 981075"/>
                <a:gd name="connsiteY69" fmla="*/ 1642586 h 4248150"/>
                <a:gd name="connsiteX70" fmla="*/ 485299 w 981075"/>
                <a:gd name="connsiteY70" fmla="*/ 1693069 h 4248150"/>
                <a:gd name="connsiteX71" fmla="*/ 534829 w 981075"/>
                <a:gd name="connsiteY71" fmla="*/ 1733074 h 4248150"/>
                <a:gd name="connsiteX72" fmla="*/ 547211 w 981075"/>
                <a:gd name="connsiteY72" fmla="*/ 1742599 h 4248150"/>
                <a:gd name="connsiteX73" fmla="*/ 558641 w 981075"/>
                <a:gd name="connsiteY73" fmla="*/ 1752124 h 4248150"/>
                <a:gd name="connsiteX74" fmla="*/ 707231 w 981075"/>
                <a:gd name="connsiteY74" fmla="*/ 1894046 h 4248150"/>
                <a:gd name="connsiteX75" fmla="*/ 338614 w 981075"/>
                <a:gd name="connsiteY75" fmla="*/ 1894046 h 4248150"/>
                <a:gd name="connsiteX76" fmla="*/ 509111 w 981075"/>
                <a:gd name="connsiteY76" fmla="*/ 1751171 h 4248150"/>
                <a:gd name="connsiteX77" fmla="*/ 462439 w 981075"/>
                <a:gd name="connsiteY77" fmla="*/ 1714024 h 4248150"/>
                <a:gd name="connsiteX78" fmla="*/ 396716 w 981075"/>
                <a:gd name="connsiteY78" fmla="*/ 1660684 h 4248150"/>
                <a:gd name="connsiteX79" fmla="*/ 81439 w 981075"/>
                <a:gd name="connsiteY79" fmla="*/ 2095024 h 4248150"/>
                <a:gd name="connsiteX80" fmla="*/ 368141 w 981075"/>
                <a:gd name="connsiteY80" fmla="*/ 2641759 h 4248150"/>
                <a:gd name="connsiteX81" fmla="*/ 388144 w 981075"/>
                <a:gd name="connsiteY81" fmla="*/ 2625566 h 4248150"/>
                <a:gd name="connsiteX82" fmla="*/ 479584 w 981075"/>
                <a:gd name="connsiteY82" fmla="*/ 2552224 h 4248150"/>
                <a:gd name="connsiteX83" fmla="*/ 350996 w 981075"/>
                <a:gd name="connsiteY83" fmla="*/ 2404586 h 4248150"/>
                <a:gd name="connsiteX84" fmla="*/ 680561 w 981075"/>
                <a:gd name="connsiteY84" fmla="*/ 2404586 h 4248150"/>
                <a:gd name="connsiteX85" fmla="*/ 524351 w 981075"/>
                <a:gd name="connsiteY85" fmla="*/ 2554129 h 4248150"/>
                <a:gd name="connsiteX86" fmla="*/ 512921 w 981075"/>
                <a:gd name="connsiteY86" fmla="*/ 2563654 h 4248150"/>
                <a:gd name="connsiteX87" fmla="*/ 501491 w 981075"/>
                <a:gd name="connsiteY87" fmla="*/ 2573179 h 4248150"/>
                <a:gd name="connsiteX88" fmla="*/ 410051 w 981075"/>
                <a:gd name="connsiteY88" fmla="*/ 2646521 h 4248150"/>
                <a:gd name="connsiteX89" fmla="*/ 390049 w 981075"/>
                <a:gd name="connsiteY89" fmla="*/ 2662714 h 4248150"/>
                <a:gd name="connsiteX90" fmla="*/ 378619 w 981075"/>
                <a:gd name="connsiteY90" fmla="*/ 2672239 h 4248150"/>
                <a:gd name="connsiteX91" fmla="*/ 367189 w 981075"/>
                <a:gd name="connsiteY91" fmla="*/ 2681764 h 4248150"/>
                <a:gd name="connsiteX92" fmla="*/ 7144 w 981075"/>
                <a:gd name="connsiteY92" fmla="*/ 3192304 h 4248150"/>
                <a:gd name="connsiteX93" fmla="*/ 355759 w 981075"/>
                <a:gd name="connsiteY93" fmla="*/ 3710464 h 4248150"/>
                <a:gd name="connsiteX94" fmla="*/ 367189 w 981075"/>
                <a:gd name="connsiteY94" fmla="*/ 3719989 h 4248150"/>
                <a:gd name="connsiteX95" fmla="*/ 378619 w 981075"/>
                <a:gd name="connsiteY95" fmla="*/ 3729514 h 4248150"/>
                <a:gd name="connsiteX96" fmla="*/ 456724 w 981075"/>
                <a:gd name="connsiteY96" fmla="*/ 3794284 h 4248150"/>
                <a:gd name="connsiteX97" fmla="*/ 488156 w 981075"/>
                <a:gd name="connsiteY97" fmla="*/ 3820001 h 4248150"/>
                <a:gd name="connsiteX98" fmla="*/ 499586 w 981075"/>
                <a:gd name="connsiteY98" fmla="*/ 3829526 h 4248150"/>
                <a:gd name="connsiteX99" fmla="*/ 511016 w 981075"/>
                <a:gd name="connsiteY99" fmla="*/ 3839051 h 4248150"/>
                <a:gd name="connsiteX100" fmla="*/ 830104 w 981075"/>
                <a:gd name="connsiteY100" fmla="*/ 4247674 h 4248150"/>
                <a:gd name="connsiteX101" fmla="*/ 979646 w 981075"/>
                <a:gd name="connsiteY101" fmla="*/ 4247674 h 4248150"/>
                <a:gd name="connsiteX102" fmla="*/ 621506 w 981075"/>
                <a:gd name="connsiteY102" fmla="*/ 3748564 h 4248150"/>
                <a:gd name="connsiteX103" fmla="*/ 252889 w 981075"/>
                <a:gd name="connsiteY103" fmla="*/ 1080611 h 4248150"/>
                <a:gd name="connsiteX104" fmla="*/ 285274 w 981075"/>
                <a:gd name="connsiteY104" fmla="*/ 985361 h 4248150"/>
                <a:gd name="connsiteX105" fmla="*/ 307181 w 981075"/>
                <a:gd name="connsiteY105" fmla="*/ 944404 h 4248150"/>
                <a:gd name="connsiteX106" fmla="*/ 759619 w 981075"/>
                <a:gd name="connsiteY106" fmla="*/ 944404 h 4248150"/>
                <a:gd name="connsiteX107" fmla="*/ 780574 w 981075"/>
                <a:gd name="connsiteY107" fmla="*/ 985361 h 4248150"/>
                <a:gd name="connsiteX108" fmla="*/ 810101 w 981075"/>
                <a:gd name="connsiteY108" fmla="*/ 1080611 h 4248150"/>
                <a:gd name="connsiteX109" fmla="*/ 812006 w 981075"/>
                <a:gd name="connsiteY109" fmla="*/ 1099661 h 4248150"/>
                <a:gd name="connsiteX110" fmla="*/ 250031 w 981075"/>
                <a:gd name="connsiteY110" fmla="*/ 1099661 h 4248150"/>
                <a:gd name="connsiteX111" fmla="*/ 252889 w 981075"/>
                <a:gd name="connsiteY111" fmla="*/ 1080611 h 4248150"/>
                <a:gd name="connsiteX112" fmla="*/ 306229 w 981075"/>
                <a:gd name="connsiteY112" fmla="*/ 1319689 h 4248150"/>
                <a:gd name="connsiteX113" fmla="*/ 273844 w 981075"/>
                <a:gd name="connsiteY113" fmla="*/ 1253014 h 4248150"/>
                <a:gd name="connsiteX114" fmla="*/ 252889 w 981075"/>
                <a:gd name="connsiteY114" fmla="*/ 1167289 h 4248150"/>
                <a:gd name="connsiteX115" fmla="*/ 809149 w 981075"/>
                <a:gd name="connsiteY115" fmla="*/ 1167289 h 4248150"/>
                <a:gd name="connsiteX116" fmla="*/ 787241 w 981075"/>
                <a:gd name="connsiteY116" fmla="*/ 1253014 h 4248150"/>
                <a:gd name="connsiteX117" fmla="*/ 754856 w 981075"/>
                <a:gd name="connsiteY117" fmla="*/ 1319689 h 4248150"/>
                <a:gd name="connsiteX118" fmla="*/ 753904 w 981075"/>
                <a:gd name="connsiteY118" fmla="*/ 1321594 h 4248150"/>
                <a:gd name="connsiteX119" fmla="*/ 308134 w 981075"/>
                <a:gd name="connsiteY119" fmla="*/ 1321594 h 4248150"/>
                <a:gd name="connsiteX120" fmla="*/ 306229 w 981075"/>
                <a:gd name="connsiteY120" fmla="*/ 1319689 h 4248150"/>
                <a:gd name="connsiteX121" fmla="*/ 230981 w 981075"/>
                <a:gd name="connsiteY121" fmla="*/ 2097881 h 4248150"/>
                <a:gd name="connsiteX122" fmla="*/ 230981 w 981075"/>
                <a:gd name="connsiteY122" fmla="*/ 2097881 h 4248150"/>
                <a:gd name="connsiteX123" fmla="*/ 255746 w 981075"/>
                <a:gd name="connsiteY123" fmla="*/ 2002631 h 4248150"/>
                <a:gd name="connsiteX124" fmla="*/ 279559 w 981075"/>
                <a:gd name="connsiteY124" fmla="*/ 1963579 h 4248150"/>
                <a:gd name="connsiteX125" fmla="*/ 751999 w 981075"/>
                <a:gd name="connsiteY125" fmla="*/ 1963579 h 4248150"/>
                <a:gd name="connsiteX126" fmla="*/ 769144 w 981075"/>
                <a:gd name="connsiteY126" fmla="*/ 1997869 h 4248150"/>
                <a:gd name="connsiteX127" fmla="*/ 769144 w 981075"/>
                <a:gd name="connsiteY127" fmla="*/ 1997869 h 4248150"/>
                <a:gd name="connsiteX128" fmla="*/ 771049 w 981075"/>
                <a:gd name="connsiteY128" fmla="*/ 2002631 h 4248150"/>
                <a:gd name="connsiteX129" fmla="*/ 796766 w 981075"/>
                <a:gd name="connsiteY129" fmla="*/ 2097881 h 4248150"/>
                <a:gd name="connsiteX130" fmla="*/ 798671 w 981075"/>
                <a:gd name="connsiteY130" fmla="*/ 2118836 h 4248150"/>
                <a:gd name="connsiteX131" fmla="*/ 551974 w 981075"/>
                <a:gd name="connsiteY131" fmla="*/ 2118836 h 4248150"/>
                <a:gd name="connsiteX132" fmla="*/ 551021 w 981075"/>
                <a:gd name="connsiteY132" fmla="*/ 2118836 h 4248150"/>
                <a:gd name="connsiteX133" fmla="*/ 231934 w 981075"/>
                <a:gd name="connsiteY133" fmla="*/ 2118836 h 4248150"/>
                <a:gd name="connsiteX134" fmla="*/ 230981 w 981075"/>
                <a:gd name="connsiteY134" fmla="*/ 2097881 h 4248150"/>
                <a:gd name="connsiteX135" fmla="*/ 305276 w 981075"/>
                <a:gd name="connsiteY135" fmla="*/ 2340769 h 4248150"/>
                <a:gd name="connsiteX136" fmla="*/ 296704 w 981075"/>
                <a:gd name="connsiteY136" fmla="*/ 2327434 h 4248150"/>
                <a:gd name="connsiteX137" fmla="*/ 264319 w 981075"/>
                <a:gd name="connsiteY137" fmla="*/ 2260759 h 4248150"/>
                <a:gd name="connsiteX138" fmla="*/ 240506 w 981075"/>
                <a:gd name="connsiteY138" fmla="*/ 2186464 h 4248150"/>
                <a:gd name="connsiteX139" fmla="*/ 551021 w 981075"/>
                <a:gd name="connsiteY139" fmla="*/ 2186464 h 4248150"/>
                <a:gd name="connsiteX140" fmla="*/ 551974 w 981075"/>
                <a:gd name="connsiteY140" fmla="*/ 2186464 h 4248150"/>
                <a:gd name="connsiteX141" fmla="*/ 794861 w 981075"/>
                <a:gd name="connsiteY141" fmla="*/ 2186464 h 4248150"/>
                <a:gd name="connsiteX142" fmla="*/ 773906 w 981075"/>
                <a:gd name="connsiteY142" fmla="*/ 2260759 h 4248150"/>
                <a:gd name="connsiteX143" fmla="*/ 753904 w 981075"/>
                <a:gd name="connsiteY143" fmla="*/ 2303621 h 4248150"/>
                <a:gd name="connsiteX144" fmla="*/ 754856 w 981075"/>
                <a:gd name="connsiteY144" fmla="*/ 2303621 h 4248150"/>
                <a:gd name="connsiteX145" fmla="*/ 740569 w 981075"/>
                <a:gd name="connsiteY145" fmla="*/ 2328386 h 4248150"/>
                <a:gd name="connsiteX146" fmla="*/ 731996 w 981075"/>
                <a:gd name="connsiteY146" fmla="*/ 2341721 h 4248150"/>
                <a:gd name="connsiteX147" fmla="*/ 305276 w 981075"/>
                <a:gd name="connsiteY147" fmla="*/ 2341721 h 4248150"/>
                <a:gd name="connsiteX148" fmla="*/ 158591 w 981075"/>
                <a:gd name="connsiteY148" fmla="*/ 3162776 h 4248150"/>
                <a:gd name="connsiteX149" fmla="*/ 190976 w 981075"/>
                <a:gd name="connsiteY149" fmla="*/ 3067526 h 4248150"/>
                <a:gd name="connsiteX150" fmla="*/ 227171 w 981075"/>
                <a:gd name="connsiteY150" fmla="*/ 3011329 h 4248150"/>
                <a:gd name="connsiteX151" fmla="*/ 723424 w 981075"/>
                <a:gd name="connsiteY151" fmla="*/ 3011329 h 4248150"/>
                <a:gd name="connsiteX152" fmla="*/ 759619 w 981075"/>
                <a:gd name="connsiteY152" fmla="*/ 3067526 h 4248150"/>
                <a:gd name="connsiteX153" fmla="*/ 795814 w 981075"/>
                <a:gd name="connsiteY153" fmla="*/ 3162776 h 4248150"/>
                <a:gd name="connsiteX154" fmla="*/ 797719 w 981075"/>
                <a:gd name="connsiteY154" fmla="*/ 3174206 h 4248150"/>
                <a:gd name="connsiteX155" fmla="*/ 157639 w 981075"/>
                <a:gd name="connsiteY155" fmla="*/ 3174206 h 4248150"/>
                <a:gd name="connsiteX156" fmla="*/ 158591 w 981075"/>
                <a:gd name="connsiteY156" fmla="*/ 3162776 h 4248150"/>
                <a:gd name="connsiteX157" fmla="*/ 236696 w 981075"/>
                <a:gd name="connsiteY157" fmla="*/ 3391376 h 4248150"/>
                <a:gd name="connsiteX158" fmla="*/ 193834 w 981075"/>
                <a:gd name="connsiteY158" fmla="*/ 3324701 h 4248150"/>
                <a:gd name="connsiteX159" fmla="*/ 163354 w 981075"/>
                <a:gd name="connsiteY159" fmla="*/ 3244691 h 4248150"/>
                <a:gd name="connsiteX160" fmla="*/ 796766 w 981075"/>
                <a:gd name="connsiteY160" fmla="*/ 3244691 h 4248150"/>
                <a:gd name="connsiteX161" fmla="*/ 770096 w 981075"/>
                <a:gd name="connsiteY161" fmla="*/ 3324701 h 4248150"/>
                <a:gd name="connsiteX162" fmla="*/ 730091 w 981075"/>
                <a:gd name="connsiteY162" fmla="*/ 3391376 h 4248150"/>
                <a:gd name="connsiteX163" fmla="*/ 717709 w 981075"/>
                <a:gd name="connsiteY163" fmla="*/ 3408521 h 4248150"/>
                <a:gd name="connsiteX164" fmla="*/ 250984 w 981075"/>
                <a:gd name="connsiteY164" fmla="*/ 3408521 h 4248150"/>
                <a:gd name="connsiteX165" fmla="*/ 236696 w 981075"/>
                <a:gd name="connsiteY165" fmla="*/ 3391376 h 424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81075" h="4248150">
                  <a:moveTo>
                    <a:pt x="621506" y="3748564"/>
                  </a:moveTo>
                  <a:cubicBezTo>
                    <a:pt x="617696" y="3745706"/>
                    <a:pt x="613886" y="3741896"/>
                    <a:pt x="610076" y="3739039"/>
                  </a:cubicBezTo>
                  <a:cubicBezTo>
                    <a:pt x="606266" y="3736181"/>
                    <a:pt x="602456" y="3732371"/>
                    <a:pt x="598646" y="3729514"/>
                  </a:cubicBezTo>
                  <a:cubicBezTo>
                    <a:pt x="585311" y="3719036"/>
                    <a:pt x="572929" y="3707606"/>
                    <a:pt x="559594" y="3697129"/>
                  </a:cubicBezTo>
                  <a:cubicBezTo>
                    <a:pt x="535781" y="3678079"/>
                    <a:pt x="511969" y="3658076"/>
                    <a:pt x="489109" y="3638074"/>
                  </a:cubicBezTo>
                  <a:cubicBezTo>
                    <a:pt x="485299" y="3635216"/>
                    <a:pt x="481489" y="3631406"/>
                    <a:pt x="477679" y="3628549"/>
                  </a:cubicBezTo>
                  <a:cubicBezTo>
                    <a:pt x="473869" y="3625691"/>
                    <a:pt x="470059" y="3621881"/>
                    <a:pt x="466249" y="3619024"/>
                  </a:cubicBezTo>
                  <a:cubicBezTo>
                    <a:pt x="411956" y="3573304"/>
                    <a:pt x="359569" y="3526631"/>
                    <a:pt x="313849" y="3479959"/>
                  </a:cubicBezTo>
                  <a:lnTo>
                    <a:pt x="658654" y="3479959"/>
                  </a:lnTo>
                  <a:cubicBezTo>
                    <a:pt x="614839" y="3526631"/>
                    <a:pt x="565309" y="3573304"/>
                    <a:pt x="512921" y="3619024"/>
                  </a:cubicBezTo>
                  <a:cubicBezTo>
                    <a:pt x="535781" y="3638074"/>
                    <a:pt x="559594" y="3657124"/>
                    <a:pt x="582454" y="3676174"/>
                  </a:cubicBezTo>
                  <a:cubicBezTo>
                    <a:pt x="595789" y="3687604"/>
                    <a:pt x="609124" y="3698081"/>
                    <a:pt x="622459" y="3709511"/>
                  </a:cubicBezTo>
                  <a:cubicBezTo>
                    <a:pt x="796766" y="3557111"/>
                    <a:pt x="950119" y="3395186"/>
                    <a:pt x="950119" y="3202781"/>
                  </a:cubicBezTo>
                  <a:cubicBezTo>
                    <a:pt x="950119" y="3012281"/>
                    <a:pt x="794861" y="2857976"/>
                    <a:pt x="625316" y="2696051"/>
                  </a:cubicBezTo>
                  <a:cubicBezTo>
                    <a:pt x="593884" y="2721769"/>
                    <a:pt x="562451" y="2747486"/>
                    <a:pt x="531971" y="2772251"/>
                  </a:cubicBezTo>
                  <a:cubicBezTo>
                    <a:pt x="526256" y="2777014"/>
                    <a:pt x="520541" y="2781776"/>
                    <a:pt x="514826" y="2785586"/>
                  </a:cubicBezTo>
                  <a:cubicBezTo>
                    <a:pt x="570071" y="2837974"/>
                    <a:pt x="623411" y="2889409"/>
                    <a:pt x="668179" y="2940844"/>
                  </a:cubicBezTo>
                  <a:lnTo>
                    <a:pt x="288131" y="2940844"/>
                  </a:lnTo>
                  <a:cubicBezTo>
                    <a:pt x="339566" y="2888456"/>
                    <a:pt x="401479" y="2837021"/>
                    <a:pt x="466249" y="2783681"/>
                  </a:cubicBezTo>
                  <a:cubicBezTo>
                    <a:pt x="470059" y="2780824"/>
                    <a:pt x="473869" y="2777014"/>
                    <a:pt x="477679" y="2774156"/>
                  </a:cubicBezTo>
                  <a:cubicBezTo>
                    <a:pt x="481489" y="2771299"/>
                    <a:pt x="485299" y="2767489"/>
                    <a:pt x="490061" y="2764631"/>
                  </a:cubicBezTo>
                  <a:cubicBezTo>
                    <a:pt x="495776" y="2759869"/>
                    <a:pt x="501491" y="2755106"/>
                    <a:pt x="508159" y="2750344"/>
                  </a:cubicBezTo>
                  <a:cubicBezTo>
                    <a:pt x="538639" y="2725579"/>
                    <a:pt x="570071" y="2700814"/>
                    <a:pt x="601504" y="2675096"/>
                  </a:cubicBezTo>
                  <a:cubicBezTo>
                    <a:pt x="605314" y="2672239"/>
                    <a:pt x="609124" y="2668429"/>
                    <a:pt x="612934" y="2665571"/>
                  </a:cubicBezTo>
                  <a:cubicBezTo>
                    <a:pt x="616744" y="2662714"/>
                    <a:pt x="620554" y="2658904"/>
                    <a:pt x="624364" y="2656046"/>
                  </a:cubicBezTo>
                  <a:cubicBezTo>
                    <a:pt x="746284" y="2553176"/>
                    <a:pt x="860584" y="2438876"/>
                    <a:pt x="914876" y="2303621"/>
                  </a:cubicBezTo>
                  <a:lnTo>
                    <a:pt x="913924" y="2303621"/>
                  </a:lnTo>
                  <a:cubicBezTo>
                    <a:pt x="934879" y="2251234"/>
                    <a:pt x="947261" y="2195989"/>
                    <a:pt x="947261" y="2136934"/>
                  </a:cubicBezTo>
                  <a:cubicBezTo>
                    <a:pt x="947261" y="2087404"/>
                    <a:pt x="939641" y="2041684"/>
                    <a:pt x="926306" y="1998821"/>
                  </a:cubicBezTo>
                  <a:lnTo>
                    <a:pt x="927259" y="1998821"/>
                  </a:lnTo>
                  <a:cubicBezTo>
                    <a:pt x="884396" y="1863566"/>
                    <a:pt x="781526" y="1760696"/>
                    <a:pt x="669131" y="1666399"/>
                  </a:cubicBezTo>
                  <a:cubicBezTo>
                    <a:pt x="665321" y="1663541"/>
                    <a:pt x="661511" y="1659731"/>
                    <a:pt x="657701" y="1656874"/>
                  </a:cubicBezTo>
                  <a:cubicBezTo>
                    <a:pt x="653891" y="1654016"/>
                    <a:pt x="650081" y="1650206"/>
                    <a:pt x="646271" y="1647349"/>
                  </a:cubicBezTo>
                  <a:cubicBezTo>
                    <a:pt x="625316" y="1630204"/>
                    <a:pt x="604361" y="1614011"/>
                    <a:pt x="583406" y="1596866"/>
                  </a:cubicBezTo>
                  <a:cubicBezTo>
                    <a:pt x="567214" y="1583531"/>
                    <a:pt x="551021" y="1570196"/>
                    <a:pt x="534829" y="1557814"/>
                  </a:cubicBezTo>
                  <a:cubicBezTo>
                    <a:pt x="531019" y="1554956"/>
                    <a:pt x="527209" y="1551146"/>
                    <a:pt x="523399" y="1548289"/>
                  </a:cubicBezTo>
                  <a:cubicBezTo>
                    <a:pt x="519589" y="1545431"/>
                    <a:pt x="515779" y="1541621"/>
                    <a:pt x="511969" y="1538764"/>
                  </a:cubicBezTo>
                  <a:cubicBezTo>
                    <a:pt x="454819" y="1491139"/>
                    <a:pt x="400526" y="1442561"/>
                    <a:pt x="356711" y="1390174"/>
                  </a:cubicBezTo>
                  <a:lnTo>
                    <a:pt x="708184" y="1390174"/>
                  </a:lnTo>
                  <a:cubicBezTo>
                    <a:pt x="666274" y="1442561"/>
                    <a:pt x="613886" y="1492091"/>
                    <a:pt x="558641" y="1538764"/>
                  </a:cubicBezTo>
                  <a:cubicBezTo>
                    <a:pt x="573881" y="1551146"/>
                    <a:pt x="590074" y="1563529"/>
                    <a:pt x="605314" y="1575911"/>
                  </a:cubicBezTo>
                  <a:cubicBezTo>
                    <a:pt x="627221" y="1593056"/>
                    <a:pt x="648176" y="1610201"/>
                    <a:pt x="670084" y="1628299"/>
                  </a:cubicBezTo>
                  <a:cubicBezTo>
                    <a:pt x="826294" y="1495901"/>
                    <a:pt x="962501" y="1339691"/>
                    <a:pt x="962501" y="1119664"/>
                  </a:cubicBezTo>
                  <a:cubicBezTo>
                    <a:pt x="962501" y="919639"/>
                    <a:pt x="811054" y="753904"/>
                    <a:pt x="636746" y="585311"/>
                  </a:cubicBezTo>
                  <a:cubicBezTo>
                    <a:pt x="617696" y="607219"/>
                    <a:pt x="598646" y="629126"/>
                    <a:pt x="579596" y="651034"/>
                  </a:cubicBezTo>
                  <a:cubicBezTo>
                    <a:pt x="567214" y="664369"/>
                    <a:pt x="555784" y="678656"/>
                    <a:pt x="543401" y="691991"/>
                  </a:cubicBezTo>
                  <a:cubicBezTo>
                    <a:pt x="608171" y="755809"/>
                    <a:pt x="668179" y="817721"/>
                    <a:pt x="715804" y="880586"/>
                  </a:cubicBezTo>
                  <a:lnTo>
                    <a:pt x="350044" y="880586"/>
                  </a:lnTo>
                  <a:cubicBezTo>
                    <a:pt x="392906" y="820579"/>
                    <a:pt x="444341" y="757714"/>
                    <a:pt x="500539" y="693896"/>
                  </a:cubicBezTo>
                  <a:cubicBezTo>
                    <a:pt x="503396" y="690086"/>
                    <a:pt x="507206" y="686276"/>
                    <a:pt x="510064" y="682466"/>
                  </a:cubicBezTo>
                  <a:cubicBezTo>
                    <a:pt x="512921" y="678656"/>
                    <a:pt x="516731" y="674846"/>
                    <a:pt x="519589" y="671036"/>
                  </a:cubicBezTo>
                  <a:cubicBezTo>
                    <a:pt x="530066" y="658654"/>
                    <a:pt x="541496" y="646271"/>
                    <a:pt x="552926" y="633889"/>
                  </a:cubicBezTo>
                  <a:cubicBezTo>
                    <a:pt x="572929" y="611029"/>
                    <a:pt x="592931" y="588169"/>
                    <a:pt x="612934" y="565309"/>
                  </a:cubicBezTo>
                  <a:cubicBezTo>
                    <a:pt x="615791" y="561499"/>
                    <a:pt x="619601" y="557689"/>
                    <a:pt x="622459" y="553879"/>
                  </a:cubicBezTo>
                  <a:cubicBezTo>
                    <a:pt x="625316" y="550069"/>
                    <a:pt x="629126" y="546259"/>
                    <a:pt x="631984" y="542449"/>
                  </a:cubicBezTo>
                  <a:cubicBezTo>
                    <a:pt x="700564" y="463391"/>
                    <a:pt x="773906" y="384334"/>
                    <a:pt x="823436" y="295751"/>
                  </a:cubicBezTo>
                  <a:cubicBezTo>
                    <a:pt x="879634" y="191929"/>
                    <a:pt x="905351" y="96679"/>
                    <a:pt x="911066" y="7144"/>
                  </a:cubicBezTo>
                  <a:lnTo>
                    <a:pt x="769144" y="7144"/>
                  </a:lnTo>
                  <a:cubicBezTo>
                    <a:pt x="762476" y="83344"/>
                    <a:pt x="738664" y="159544"/>
                    <a:pt x="696754" y="224314"/>
                  </a:cubicBezTo>
                  <a:cubicBezTo>
                    <a:pt x="649129" y="297656"/>
                    <a:pt x="591026" y="369094"/>
                    <a:pt x="531019" y="439579"/>
                  </a:cubicBezTo>
                  <a:cubicBezTo>
                    <a:pt x="528161" y="443389"/>
                    <a:pt x="524351" y="447199"/>
                    <a:pt x="521494" y="451009"/>
                  </a:cubicBezTo>
                  <a:cubicBezTo>
                    <a:pt x="518636" y="454819"/>
                    <a:pt x="514826" y="458629"/>
                    <a:pt x="511969" y="462439"/>
                  </a:cubicBezTo>
                  <a:cubicBezTo>
                    <a:pt x="487204" y="491014"/>
                    <a:pt x="462439" y="519589"/>
                    <a:pt x="437674" y="547211"/>
                  </a:cubicBezTo>
                  <a:cubicBezTo>
                    <a:pt x="431006" y="554831"/>
                    <a:pt x="425291" y="561499"/>
                    <a:pt x="418624" y="568166"/>
                  </a:cubicBezTo>
                  <a:cubicBezTo>
                    <a:pt x="414814" y="571976"/>
                    <a:pt x="411956" y="575786"/>
                    <a:pt x="409099" y="579596"/>
                  </a:cubicBezTo>
                  <a:cubicBezTo>
                    <a:pt x="405289" y="583406"/>
                    <a:pt x="402431" y="587216"/>
                    <a:pt x="399574" y="591026"/>
                  </a:cubicBezTo>
                  <a:cubicBezTo>
                    <a:pt x="242411" y="772001"/>
                    <a:pt x="102394" y="943451"/>
                    <a:pt x="102394" y="1115854"/>
                  </a:cubicBezTo>
                  <a:cubicBezTo>
                    <a:pt x="102394" y="1344454"/>
                    <a:pt x="247174" y="1495901"/>
                    <a:pt x="399574" y="1623536"/>
                  </a:cubicBezTo>
                  <a:cubicBezTo>
                    <a:pt x="403384" y="1626394"/>
                    <a:pt x="407194" y="1630204"/>
                    <a:pt x="411004" y="1633061"/>
                  </a:cubicBezTo>
                  <a:cubicBezTo>
                    <a:pt x="414814" y="1635919"/>
                    <a:pt x="418624" y="1639729"/>
                    <a:pt x="422434" y="1642586"/>
                  </a:cubicBezTo>
                  <a:cubicBezTo>
                    <a:pt x="443389" y="1659731"/>
                    <a:pt x="464344" y="1676876"/>
                    <a:pt x="485299" y="1693069"/>
                  </a:cubicBezTo>
                  <a:cubicBezTo>
                    <a:pt x="502444" y="1706404"/>
                    <a:pt x="518636" y="1719739"/>
                    <a:pt x="534829" y="1733074"/>
                  </a:cubicBezTo>
                  <a:cubicBezTo>
                    <a:pt x="538639" y="1735931"/>
                    <a:pt x="542449" y="1739741"/>
                    <a:pt x="547211" y="1742599"/>
                  </a:cubicBezTo>
                  <a:cubicBezTo>
                    <a:pt x="551021" y="1745456"/>
                    <a:pt x="554831" y="1749266"/>
                    <a:pt x="558641" y="1752124"/>
                  </a:cubicBezTo>
                  <a:cubicBezTo>
                    <a:pt x="614839" y="1798796"/>
                    <a:pt x="666274" y="1845469"/>
                    <a:pt x="707231" y="1894046"/>
                  </a:cubicBezTo>
                  <a:lnTo>
                    <a:pt x="338614" y="1894046"/>
                  </a:lnTo>
                  <a:cubicBezTo>
                    <a:pt x="386239" y="1847374"/>
                    <a:pt x="445294" y="1800701"/>
                    <a:pt x="509111" y="1751171"/>
                  </a:cubicBezTo>
                  <a:cubicBezTo>
                    <a:pt x="493871" y="1738789"/>
                    <a:pt x="478631" y="1726406"/>
                    <a:pt x="462439" y="1714024"/>
                  </a:cubicBezTo>
                  <a:cubicBezTo>
                    <a:pt x="440531" y="1696879"/>
                    <a:pt x="418624" y="1678781"/>
                    <a:pt x="396716" y="1660684"/>
                  </a:cubicBezTo>
                  <a:cubicBezTo>
                    <a:pt x="230029" y="1790224"/>
                    <a:pt x="81439" y="1915954"/>
                    <a:pt x="81439" y="2095024"/>
                  </a:cubicBezTo>
                  <a:cubicBezTo>
                    <a:pt x="81439" y="2312194"/>
                    <a:pt x="216694" y="2487454"/>
                    <a:pt x="368141" y="2641759"/>
                  </a:cubicBezTo>
                  <a:cubicBezTo>
                    <a:pt x="374809" y="2636044"/>
                    <a:pt x="381476" y="2631281"/>
                    <a:pt x="388144" y="2625566"/>
                  </a:cubicBezTo>
                  <a:cubicBezTo>
                    <a:pt x="418624" y="2600801"/>
                    <a:pt x="449104" y="2576989"/>
                    <a:pt x="479584" y="2552224"/>
                  </a:cubicBezTo>
                  <a:cubicBezTo>
                    <a:pt x="432911" y="2504599"/>
                    <a:pt x="388144" y="2455069"/>
                    <a:pt x="350996" y="2404586"/>
                  </a:cubicBezTo>
                  <a:lnTo>
                    <a:pt x="680561" y="2404586"/>
                  </a:lnTo>
                  <a:cubicBezTo>
                    <a:pt x="635794" y="2456021"/>
                    <a:pt x="581501" y="2505551"/>
                    <a:pt x="524351" y="2554129"/>
                  </a:cubicBezTo>
                  <a:cubicBezTo>
                    <a:pt x="520541" y="2556986"/>
                    <a:pt x="516731" y="2560796"/>
                    <a:pt x="512921" y="2563654"/>
                  </a:cubicBezTo>
                  <a:cubicBezTo>
                    <a:pt x="509111" y="2566511"/>
                    <a:pt x="505301" y="2570321"/>
                    <a:pt x="501491" y="2573179"/>
                  </a:cubicBezTo>
                  <a:cubicBezTo>
                    <a:pt x="471964" y="2597944"/>
                    <a:pt x="440531" y="2622709"/>
                    <a:pt x="410051" y="2646521"/>
                  </a:cubicBezTo>
                  <a:cubicBezTo>
                    <a:pt x="403384" y="2652236"/>
                    <a:pt x="396716" y="2656999"/>
                    <a:pt x="390049" y="2662714"/>
                  </a:cubicBezTo>
                  <a:cubicBezTo>
                    <a:pt x="386239" y="2665571"/>
                    <a:pt x="382429" y="2669381"/>
                    <a:pt x="378619" y="2672239"/>
                  </a:cubicBezTo>
                  <a:cubicBezTo>
                    <a:pt x="374809" y="2675096"/>
                    <a:pt x="370999" y="2678906"/>
                    <a:pt x="367189" y="2681764"/>
                  </a:cubicBezTo>
                  <a:cubicBezTo>
                    <a:pt x="182404" y="2832259"/>
                    <a:pt x="7144" y="2988469"/>
                    <a:pt x="7144" y="3192304"/>
                  </a:cubicBezTo>
                  <a:cubicBezTo>
                    <a:pt x="7144" y="3388519"/>
                    <a:pt x="170974" y="3553301"/>
                    <a:pt x="355759" y="3710464"/>
                  </a:cubicBezTo>
                  <a:cubicBezTo>
                    <a:pt x="359569" y="3713321"/>
                    <a:pt x="363379" y="3717131"/>
                    <a:pt x="367189" y="3719989"/>
                  </a:cubicBezTo>
                  <a:cubicBezTo>
                    <a:pt x="370999" y="3722846"/>
                    <a:pt x="374809" y="3726656"/>
                    <a:pt x="378619" y="3729514"/>
                  </a:cubicBezTo>
                  <a:cubicBezTo>
                    <a:pt x="404336" y="3751421"/>
                    <a:pt x="431006" y="3773329"/>
                    <a:pt x="456724" y="3794284"/>
                  </a:cubicBezTo>
                  <a:cubicBezTo>
                    <a:pt x="467201" y="3802856"/>
                    <a:pt x="477679" y="3811429"/>
                    <a:pt x="488156" y="3820001"/>
                  </a:cubicBezTo>
                  <a:cubicBezTo>
                    <a:pt x="491966" y="3822859"/>
                    <a:pt x="495776" y="3826669"/>
                    <a:pt x="499586" y="3829526"/>
                  </a:cubicBezTo>
                  <a:cubicBezTo>
                    <a:pt x="503396" y="3832384"/>
                    <a:pt x="507206" y="3836194"/>
                    <a:pt x="511016" y="3839051"/>
                  </a:cubicBezTo>
                  <a:cubicBezTo>
                    <a:pt x="675799" y="3976211"/>
                    <a:pt x="830104" y="4116229"/>
                    <a:pt x="830104" y="4247674"/>
                  </a:cubicBezTo>
                  <a:lnTo>
                    <a:pt x="979646" y="4247674"/>
                  </a:lnTo>
                  <a:cubicBezTo>
                    <a:pt x="980599" y="4064794"/>
                    <a:pt x="807244" y="3903821"/>
                    <a:pt x="621506" y="3748564"/>
                  </a:cubicBezTo>
                  <a:close/>
                  <a:moveTo>
                    <a:pt x="252889" y="1080611"/>
                  </a:moveTo>
                  <a:cubicBezTo>
                    <a:pt x="257651" y="1050131"/>
                    <a:pt x="269081" y="1017746"/>
                    <a:pt x="285274" y="985361"/>
                  </a:cubicBezTo>
                  <a:cubicBezTo>
                    <a:pt x="291941" y="972026"/>
                    <a:pt x="299561" y="958691"/>
                    <a:pt x="307181" y="944404"/>
                  </a:cubicBezTo>
                  <a:lnTo>
                    <a:pt x="759619" y="944404"/>
                  </a:lnTo>
                  <a:cubicBezTo>
                    <a:pt x="767239" y="957739"/>
                    <a:pt x="774859" y="971074"/>
                    <a:pt x="780574" y="985361"/>
                  </a:cubicBezTo>
                  <a:cubicBezTo>
                    <a:pt x="794861" y="1016794"/>
                    <a:pt x="805339" y="1049179"/>
                    <a:pt x="810101" y="1080611"/>
                  </a:cubicBezTo>
                  <a:cubicBezTo>
                    <a:pt x="811054" y="1087279"/>
                    <a:pt x="812006" y="1092994"/>
                    <a:pt x="812006" y="1099661"/>
                  </a:cubicBezTo>
                  <a:lnTo>
                    <a:pt x="250031" y="1099661"/>
                  </a:lnTo>
                  <a:cubicBezTo>
                    <a:pt x="250984" y="1093946"/>
                    <a:pt x="251936" y="1087279"/>
                    <a:pt x="252889" y="1080611"/>
                  </a:cubicBezTo>
                  <a:close/>
                  <a:moveTo>
                    <a:pt x="306229" y="1319689"/>
                  </a:moveTo>
                  <a:cubicBezTo>
                    <a:pt x="293846" y="1298734"/>
                    <a:pt x="282416" y="1275874"/>
                    <a:pt x="273844" y="1253014"/>
                  </a:cubicBezTo>
                  <a:cubicBezTo>
                    <a:pt x="263366" y="1225391"/>
                    <a:pt x="256699" y="1196816"/>
                    <a:pt x="252889" y="1167289"/>
                  </a:cubicBezTo>
                  <a:lnTo>
                    <a:pt x="809149" y="1167289"/>
                  </a:lnTo>
                  <a:cubicBezTo>
                    <a:pt x="805339" y="1196816"/>
                    <a:pt x="797719" y="1226344"/>
                    <a:pt x="787241" y="1253014"/>
                  </a:cubicBezTo>
                  <a:cubicBezTo>
                    <a:pt x="778669" y="1275874"/>
                    <a:pt x="767239" y="1298734"/>
                    <a:pt x="754856" y="1319689"/>
                  </a:cubicBezTo>
                  <a:cubicBezTo>
                    <a:pt x="754856" y="1320641"/>
                    <a:pt x="753904" y="1320641"/>
                    <a:pt x="753904" y="1321594"/>
                  </a:cubicBezTo>
                  <a:lnTo>
                    <a:pt x="308134" y="1321594"/>
                  </a:lnTo>
                  <a:cubicBezTo>
                    <a:pt x="307181" y="1320641"/>
                    <a:pt x="307181" y="1320641"/>
                    <a:pt x="306229" y="1319689"/>
                  </a:cubicBezTo>
                  <a:close/>
                  <a:moveTo>
                    <a:pt x="230981" y="2097881"/>
                  </a:moveTo>
                  <a:cubicBezTo>
                    <a:pt x="230981" y="2097881"/>
                    <a:pt x="230981" y="2097881"/>
                    <a:pt x="230981" y="2097881"/>
                  </a:cubicBezTo>
                  <a:cubicBezTo>
                    <a:pt x="230981" y="2064544"/>
                    <a:pt x="240506" y="2033111"/>
                    <a:pt x="255746" y="2002631"/>
                  </a:cubicBezTo>
                  <a:cubicBezTo>
                    <a:pt x="262414" y="1989296"/>
                    <a:pt x="270986" y="1976914"/>
                    <a:pt x="279559" y="1963579"/>
                  </a:cubicBezTo>
                  <a:lnTo>
                    <a:pt x="751999" y="1963579"/>
                  </a:lnTo>
                  <a:cubicBezTo>
                    <a:pt x="758666" y="1975009"/>
                    <a:pt x="764381" y="1986439"/>
                    <a:pt x="769144" y="1997869"/>
                  </a:cubicBezTo>
                  <a:lnTo>
                    <a:pt x="769144" y="1997869"/>
                  </a:lnTo>
                  <a:cubicBezTo>
                    <a:pt x="770096" y="1999774"/>
                    <a:pt x="771049" y="2000726"/>
                    <a:pt x="771049" y="2002631"/>
                  </a:cubicBezTo>
                  <a:cubicBezTo>
                    <a:pt x="784384" y="2032159"/>
                    <a:pt x="792956" y="2064544"/>
                    <a:pt x="796766" y="2097881"/>
                  </a:cubicBezTo>
                  <a:cubicBezTo>
                    <a:pt x="797719" y="2104549"/>
                    <a:pt x="797719" y="2111216"/>
                    <a:pt x="798671" y="2118836"/>
                  </a:cubicBezTo>
                  <a:lnTo>
                    <a:pt x="551974" y="2118836"/>
                  </a:lnTo>
                  <a:lnTo>
                    <a:pt x="551021" y="2118836"/>
                  </a:lnTo>
                  <a:lnTo>
                    <a:pt x="231934" y="2118836"/>
                  </a:lnTo>
                  <a:cubicBezTo>
                    <a:pt x="230981" y="2112169"/>
                    <a:pt x="230981" y="2104549"/>
                    <a:pt x="230981" y="2097881"/>
                  </a:cubicBezTo>
                  <a:close/>
                  <a:moveTo>
                    <a:pt x="305276" y="2340769"/>
                  </a:moveTo>
                  <a:cubicBezTo>
                    <a:pt x="302419" y="2336006"/>
                    <a:pt x="299561" y="2331244"/>
                    <a:pt x="296704" y="2327434"/>
                  </a:cubicBezTo>
                  <a:cubicBezTo>
                    <a:pt x="284321" y="2305526"/>
                    <a:pt x="272891" y="2283619"/>
                    <a:pt x="264319" y="2260759"/>
                  </a:cubicBezTo>
                  <a:cubicBezTo>
                    <a:pt x="254794" y="2235994"/>
                    <a:pt x="246221" y="2211229"/>
                    <a:pt x="240506" y="2186464"/>
                  </a:cubicBezTo>
                  <a:lnTo>
                    <a:pt x="551021" y="2186464"/>
                  </a:lnTo>
                  <a:lnTo>
                    <a:pt x="551974" y="2186464"/>
                  </a:lnTo>
                  <a:lnTo>
                    <a:pt x="794861" y="2186464"/>
                  </a:lnTo>
                  <a:cubicBezTo>
                    <a:pt x="791051" y="2212181"/>
                    <a:pt x="783431" y="2236946"/>
                    <a:pt x="773906" y="2260759"/>
                  </a:cubicBezTo>
                  <a:cubicBezTo>
                    <a:pt x="768191" y="2275046"/>
                    <a:pt x="761524" y="2289334"/>
                    <a:pt x="753904" y="2303621"/>
                  </a:cubicBezTo>
                  <a:lnTo>
                    <a:pt x="754856" y="2303621"/>
                  </a:lnTo>
                  <a:cubicBezTo>
                    <a:pt x="750094" y="2312194"/>
                    <a:pt x="745331" y="2319814"/>
                    <a:pt x="740569" y="2328386"/>
                  </a:cubicBezTo>
                  <a:cubicBezTo>
                    <a:pt x="737711" y="2333149"/>
                    <a:pt x="734854" y="2337911"/>
                    <a:pt x="731996" y="2341721"/>
                  </a:cubicBezTo>
                  <a:lnTo>
                    <a:pt x="305276" y="2341721"/>
                  </a:lnTo>
                  <a:close/>
                  <a:moveTo>
                    <a:pt x="158591" y="3162776"/>
                  </a:moveTo>
                  <a:cubicBezTo>
                    <a:pt x="163354" y="3130391"/>
                    <a:pt x="173831" y="3098006"/>
                    <a:pt x="190976" y="3067526"/>
                  </a:cubicBezTo>
                  <a:cubicBezTo>
                    <a:pt x="201454" y="3048476"/>
                    <a:pt x="213836" y="3029426"/>
                    <a:pt x="227171" y="3011329"/>
                  </a:cubicBezTo>
                  <a:lnTo>
                    <a:pt x="723424" y="3011329"/>
                  </a:lnTo>
                  <a:cubicBezTo>
                    <a:pt x="736759" y="3030379"/>
                    <a:pt x="749141" y="3048476"/>
                    <a:pt x="759619" y="3067526"/>
                  </a:cubicBezTo>
                  <a:cubicBezTo>
                    <a:pt x="776764" y="3098959"/>
                    <a:pt x="789146" y="3131344"/>
                    <a:pt x="795814" y="3162776"/>
                  </a:cubicBezTo>
                  <a:cubicBezTo>
                    <a:pt x="796766" y="3166586"/>
                    <a:pt x="796766" y="3170396"/>
                    <a:pt x="797719" y="3174206"/>
                  </a:cubicBezTo>
                  <a:lnTo>
                    <a:pt x="157639" y="3174206"/>
                  </a:lnTo>
                  <a:cubicBezTo>
                    <a:pt x="157639" y="3170396"/>
                    <a:pt x="157639" y="3166586"/>
                    <a:pt x="158591" y="3162776"/>
                  </a:cubicBezTo>
                  <a:close/>
                  <a:moveTo>
                    <a:pt x="236696" y="3391376"/>
                  </a:moveTo>
                  <a:cubicBezTo>
                    <a:pt x="220504" y="3369469"/>
                    <a:pt x="205264" y="3346609"/>
                    <a:pt x="193834" y="3324701"/>
                  </a:cubicBezTo>
                  <a:cubicBezTo>
                    <a:pt x="179546" y="3298031"/>
                    <a:pt x="169069" y="3271361"/>
                    <a:pt x="163354" y="3244691"/>
                  </a:cubicBezTo>
                  <a:lnTo>
                    <a:pt x="796766" y="3244691"/>
                  </a:lnTo>
                  <a:cubicBezTo>
                    <a:pt x="792004" y="3271361"/>
                    <a:pt x="782479" y="3298031"/>
                    <a:pt x="770096" y="3324701"/>
                  </a:cubicBezTo>
                  <a:cubicBezTo>
                    <a:pt x="759619" y="3347561"/>
                    <a:pt x="746284" y="3369469"/>
                    <a:pt x="730091" y="3391376"/>
                  </a:cubicBezTo>
                  <a:cubicBezTo>
                    <a:pt x="726281" y="3397091"/>
                    <a:pt x="721519" y="3402806"/>
                    <a:pt x="717709" y="3408521"/>
                  </a:cubicBezTo>
                  <a:lnTo>
                    <a:pt x="250984" y="3408521"/>
                  </a:lnTo>
                  <a:cubicBezTo>
                    <a:pt x="245269" y="3402806"/>
                    <a:pt x="240506" y="3397091"/>
                    <a:pt x="236696" y="3391376"/>
                  </a:cubicBezTo>
                  <a:close/>
                </a:path>
              </a:pathLst>
            </a:custGeom>
            <a:grpFill/>
            <a:ln w="9525" cap="flat">
              <a:noFill/>
              <a:prstDash val="solid"/>
              <a:miter/>
            </a:ln>
          </p:spPr>
          <p:txBody>
            <a:bodyPr rtlCol="0" anchor="ctr"/>
            <a:lstStyle/>
            <a:p>
              <a:endParaRPr lang="en-US" sz="1350" dirty="0"/>
            </a:p>
          </p:txBody>
        </p:sp>
      </p:grpSp>
      <p:grpSp>
        <p:nvGrpSpPr>
          <p:cNvPr id="614" name="Group 613">
            <a:extLst>
              <a:ext uri="{FF2B5EF4-FFF2-40B4-BE49-F238E27FC236}">
                <a16:creationId xmlns:a16="http://schemas.microsoft.com/office/drawing/2014/main" id="{D1C8C66F-565A-4DE8-BE26-BA5BC930DEEB}"/>
              </a:ext>
            </a:extLst>
          </p:cNvPr>
          <p:cNvGrpSpPr/>
          <p:nvPr userDrawn="1"/>
        </p:nvGrpSpPr>
        <p:grpSpPr>
          <a:xfrm>
            <a:off x="8378" y="472600"/>
            <a:ext cx="2549145" cy="6236782"/>
            <a:chOff x="11170" y="472600"/>
            <a:chExt cx="3398860" cy="6236782"/>
          </a:xfrm>
          <a:gradFill>
            <a:gsLst>
              <a:gs pos="93000">
                <a:schemeClr val="accent1">
                  <a:lumMod val="81000"/>
                </a:schemeClr>
              </a:gs>
              <a:gs pos="33000">
                <a:schemeClr val="accent1">
                  <a:lumMod val="90000"/>
                </a:schemeClr>
              </a:gs>
            </a:gsLst>
            <a:lin ang="10800000" scaled="1"/>
          </a:gradFill>
        </p:grpSpPr>
        <p:grpSp>
          <p:nvGrpSpPr>
            <p:cNvPr id="574" name="Group 573">
              <a:extLst>
                <a:ext uri="{FF2B5EF4-FFF2-40B4-BE49-F238E27FC236}">
                  <a16:creationId xmlns:a16="http://schemas.microsoft.com/office/drawing/2014/main" id="{B8882349-D833-4C0B-BD24-63BB8656D5D7}"/>
                </a:ext>
              </a:extLst>
            </p:cNvPr>
            <p:cNvGrpSpPr/>
            <p:nvPr userDrawn="1"/>
          </p:nvGrpSpPr>
          <p:grpSpPr>
            <a:xfrm rot="2885641">
              <a:off x="-30246" y="565979"/>
              <a:ext cx="1888205" cy="1701448"/>
              <a:chOff x="5884197" y="3445640"/>
              <a:chExt cx="1888205" cy="1701448"/>
            </a:xfrm>
            <a:grpFill/>
          </p:grpSpPr>
          <p:cxnSp>
            <p:nvCxnSpPr>
              <p:cNvPr id="575" name="Straight Connector 574">
                <a:extLst>
                  <a:ext uri="{FF2B5EF4-FFF2-40B4-BE49-F238E27FC236}">
                    <a16:creationId xmlns:a16="http://schemas.microsoft.com/office/drawing/2014/main" id="{B750D35F-5468-49EC-89C0-3A18A0B96339}"/>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74B75543-7638-48B6-842F-8DF0E43A1010}"/>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F695C379-7F4B-414F-83C3-0C5682AD47F9}"/>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385D1C1F-2002-4098-8B66-D7D0836D11A2}"/>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07D05259-DE62-457C-B709-858E9E3534B1}"/>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C99ED62-AF3C-4567-9F06-750F7EBBF3B8}"/>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81" name="Oval 580">
                <a:extLst>
                  <a:ext uri="{FF2B5EF4-FFF2-40B4-BE49-F238E27FC236}">
                    <a16:creationId xmlns:a16="http://schemas.microsoft.com/office/drawing/2014/main" id="{7633CBC9-77E8-4927-A270-46954C9DF437}"/>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2" name="Oval 581">
                <a:extLst>
                  <a:ext uri="{FF2B5EF4-FFF2-40B4-BE49-F238E27FC236}">
                    <a16:creationId xmlns:a16="http://schemas.microsoft.com/office/drawing/2014/main" id="{2D12ED10-6A25-4FDE-BF79-8716090CF7C7}"/>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3" name="Oval 582">
                <a:extLst>
                  <a:ext uri="{FF2B5EF4-FFF2-40B4-BE49-F238E27FC236}">
                    <a16:creationId xmlns:a16="http://schemas.microsoft.com/office/drawing/2014/main" id="{939F2FA9-DEC0-47FE-A2D7-9E9553DF9448}"/>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84" name="Group 583">
              <a:extLst>
                <a:ext uri="{FF2B5EF4-FFF2-40B4-BE49-F238E27FC236}">
                  <a16:creationId xmlns:a16="http://schemas.microsoft.com/office/drawing/2014/main" id="{94244470-0351-4D74-B98C-E2AA2D3759B0}"/>
                </a:ext>
              </a:extLst>
            </p:cNvPr>
            <p:cNvGrpSpPr/>
            <p:nvPr userDrawn="1"/>
          </p:nvGrpSpPr>
          <p:grpSpPr>
            <a:xfrm rot="2885641">
              <a:off x="149974" y="4914556"/>
              <a:ext cx="1888205" cy="1701448"/>
              <a:chOff x="5884197" y="3445640"/>
              <a:chExt cx="1888205" cy="1701448"/>
            </a:xfrm>
            <a:grpFill/>
          </p:grpSpPr>
          <p:cxnSp>
            <p:nvCxnSpPr>
              <p:cNvPr id="585" name="Straight Connector 584">
                <a:extLst>
                  <a:ext uri="{FF2B5EF4-FFF2-40B4-BE49-F238E27FC236}">
                    <a16:creationId xmlns:a16="http://schemas.microsoft.com/office/drawing/2014/main" id="{D2AA1FF5-FCB4-481E-98AC-5FF273AEFE12}"/>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0CB433A7-E912-4B57-8FBA-D6121A1EA786}"/>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4DC1AD19-9595-4F06-A1F2-F46477971103}"/>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8BCC94C4-14F9-4A56-BF56-F4F20D9ED22E}"/>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CD0001A4-1BD3-475C-B157-0F549086469A}"/>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B505CDD1-E67C-47A4-A5AA-58748285D124}"/>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91" name="Oval 590">
                <a:extLst>
                  <a:ext uri="{FF2B5EF4-FFF2-40B4-BE49-F238E27FC236}">
                    <a16:creationId xmlns:a16="http://schemas.microsoft.com/office/drawing/2014/main" id="{ECD0D724-4D6F-4C75-A1C1-856BB1890ACD}"/>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2" name="Oval 591">
                <a:extLst>
                  <a:ext uri="{FF2B5EF4-FFF2-40B4-BE49-F238E27FC236}">
                    <a16:creationId xmlns:a16="http://schemas.microsoft.com/office/drawing/2014/main" id="{5C99316B-C82C-42F0-AAC9-8F3B0DCEAE1F}"/>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3" name="Oval 592">
                <a:extLst>
                  <a:ext uri="{FF2B5EF4-FFF2-40B4-BE49-F238E27FC236}">
                    <a16:creationId xmlns:a16="http://schemas.microsoft.com/office/drawing/2014/main" id="{8EE43BA7-16D6-4A7C-9390-AADDDF6AD3AA}"/>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94" name="Group 593">
              <a:extLst>
                <a:ext uri="{FF2B5EF4-FFF2-40B4-BE49-F238E27FC236}">
                  <a16:creationId xmlns:a16="http://schemas.microsoft.com/office/drawing/2014/main" id="{3C6C8749-A045-4199-9990-E33448D3F751}"/>
                </a:ext>
              </a:extLst>
            </p:cNvPr>
            <p:cNvGrpSpPr/>
            <p:nvPr userDrawn="1"/>
          </p:nvGrpSpPr>
          <p:grpSpPr>
            <a:xfrm rot="21145992">
              <a:off x="11170" y="2947542"/>
              <a:ext cx="1888205" cy="1701448"/>
              <a:chOff x="5884197" y="3445640"/>
              <a:chExt cx="1888205" cy="1701448"/>
            </a:xfrm>
            <a:grpFill/>
          </p:grpSpPr>
          <p:cxnSp>
            <p:nvCxnSpPr>
              <p:cNvPr id="595" name="Straight Connector 594">
                <a:extLst>
                  <a:ext uri="{FF2B5EF4-FFF2-40B4-BE49-F238E27FC236}">
                    <a16:creationId xmlns:a16="http://schemas.microsoft.com/office/drawing/2014/main" id="{126B43C4-AA5C-466B-A4D7-E4947D23C6C8}"/>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EF8481FF-8960-4663-B19F-D9CDB52C403E}"/>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1EA5EAAD-7E92-4F27-A934-CA20462C0835}"/>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F1A68994-E636-4369-8632-C61BB42B8858}"/>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D4348280-285C-4042-944D-B7F1315FD5CA}"/>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2A7143A5-3F3D-42D3-990A-60C4FB011A6C}"/>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01" name="Oval 600">
                <a:extLst>
                  <a:ext uri="{FF2B5EF4-FFF2-40B4-BE49-F238E27FC236}">
                    <a16:creationId xmlns:a16="http://schemas.microsoft.com/office/drawing/2014/main" id="{FC667DF0-7462-4C4E-A1EB-6723D8DEA4DC}"/>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2" name="Oval 601">
                <a:extLst>
                  <a:ext uri="{FF2B5EF4-FFF2-40B4-BE49-F238E27FC236}">
                    <a16:creationId xmlns:a16="http://schemas.microsoft.com/office/drawing/2014/main" id="{A55BF341-694B-46AC-8138-ED60700A89AC}"/>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3" name="Oval 602">
                <a:extLst>
                  <a:ext uri="{FF2B5EF4-FFF2-40B4-BE49-F238E27FC236}">
                    <a16:creationId xmlns:a16="http://schemas.microsoft.com/office/drawing/2014/main" id="{0A062096-1FD1-449B-AC1F-449D34E3BFEF}"/>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04" name="Group 603">
              <a:extLst>
                <a:ext uri="{FF2B5EF4-FFF2-40B4-BE49-F238E27FC236}">
                  <a16:creationId xmlns:a16="http://schemas.microsoft.com/office/drawing/2014/main" id="{A1924915-B223-4B30-8B2E-9BC80787DCDB}"/>
                </a:ext>
              </a:extLst>
            </p:cNvPr>
            <p:cNvGrpSpPr/>
            <p:nvPr userDrawn="1"/>
          </p:nvGrpSpPr>
          <p:grpSpPr>
            <a:xfrm>
              <a:off x="1353578" y="2112857"/>
              <a:ext cx="1202555" cy="888358"/>
              <a:chOff x="3442589" y="5410039"/>
              <a:chExt cx="1202555" cy="888358"/>
            </a:xfrm>
            <a:grpFill/>
          </p:grpSpPr>
          <p:sp>
            <p:nvSpPr>
              <p:cNvPr id="605" name="Oval 604">
                <a:extLst>
                  <a:ext uri="{FF2B5EF4-FFF2-40B4-BE49-F238E27FC236}">
                    <a16:creationId xmlns:a16="http://schemas.microsoft.com/office/drawing/2014/main" id="{5A887C32-719E-4702-9A77-90D16F5F2CEA}"/>
                  </a:ext>
                </a:extLst>
              </p:cNvPr>
              <p:cNvSpPr/>
              <p:nvPr/>
            </p:nvSpPr>
            <p:spPr>
              <a:xfrm>
                <a:off x="4194644" y="5845659"/>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06" name="Straight Connector 605">
                <a:extLst>
                  <a:ext uri="{FF2B5EF4-FFF2-40B4-BE49-F238E27FC236}">
                    <a16:creationId xmlns:a16="http://schemas.microsoft.com/office/drawing/2014/main" id="{2ED762E0-AA9D-4F79-B80D-16CBD7606AF6}"/>
                  </a:ext>
                </a:extLst>
              </p:cNvPr>
              <p:cNvCxnSpPr>
                <a:cxnSpLocks/>
              </p:cNvCxnSpPr>
              <p:nvPr/>
            </p:nvCxnSpPr>
            <p:spPr>
              <a:xfrm>
                <a:off x="3442589" y="5639826"/>
                <a:ext cx="867151" cy="32026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C185762C-E4CF-45F2-84AF-C0829960ECBB}"/>
                  </a:ext>
                </a:extLst>
              </p:cNvPr>
              <p:cNvCxnSpPr>
                <a:cxnSpLocks/>
              </p:cNvCxnSpPr>
              <p:nvPr/>
            </p:nvCxnSpPr>
            <p:spPr>
              <a:xfrm>
                <a:off x="4309740" y="5960094"/>
                <a:ext cx="167702" cy="338303"/>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73A98454-8982-498C-9F59-0412661C0DC9}"/>
                  </a:ext>
                </a:extLst>
              </p:cNvPr>
              <p:cNvCxnSpPr>
                <a:cxnSpLocks/>
              </p:cNvCxnSpPr>
              <p:nvPr/>
            </p:nvCxnSpPr>
            <p:spPr>
              <a:xfrm flipV="1">
                <a:off x="4309740" y="5410039"/>
                <a:ext cx="335404" cy="550055"/>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609" name="Group 608">
              <a:extLst>
                <a:ext uri="{FF2B5EF4-FFF2-40B4-BE49-F238E27FC236}">
                  <a16:creationId xmlns:a16="http://schemas.microsoft.com/office/drawing/2014/main" id="{03E1A37F-B18B-4A1C-A237-8DCAAAD6E531}"/>
                </a:ext>
              </a:extLst>
            </p:cNvPr>
            <p:cNvGrpSpPr/>
            <p:nvPr userDrawn="1"/>
          </p:nvGrpSpPr>
          <p:grpSpPr>
            <a:xfrm rot="15049643">
              <a:off x="2364573" y="5496095"/>
              <a:ext cx="1202555" cy="888358"/>
              <a:chOff x="3442589" y="5410039"/>
              <a:chExt cx="1202555" cy="888358"/>
            </a:xfrm>
            <a:grpFill/>
          </p:grpSpPr>
          <p:sp>
            <p:nvSpPr>
              <p:cNvPr id="610" name="Oval 609">
                <a:extLst>
                  <a:ext uri="{FF2B5EF4-FFF2-40B4-BE49-F238E27FC236}">
                    <a16:creationId xmlns:a16="http://schemas.microsoft.com/office/drawing/2014/main" id="{DFDFEFCE-8802-46F8-B845-D8EDBCD53A5C}"/>
                  </a:ext>
                </a:extLst>
              </p:cNvPr>
              <p:cNvSpPr/>
              <p:nvPr/>
            </p:nvSpPr>
            <p:spPr>
              <a:xfrm>
                <a:off x="4194644" y="5845659"/>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11" name="Straight Connector 610">
                <a:extLst>
                  <a:ext uri="{FF2B5EF4-FFF2-40B4-BE49-F238E27FC236}">
                    <a16:creationId xmlns:a16="http://schemas.microsoft.com/office/drawing/2014/main" id="{D185E355-1F2D-44BE-B900-5F9F037EBF3D}"/>
                  </a:ext>
                </a:extLst>
              </p:cNvPr>
              <p:cNvCxnSpPr>
                <a:cxnSpLocks/>
              </p:cNvCxnSpPr>
              <p:nvPr/>
            </p:nvCxnSpPr>
            <p:spPr>
              <a:xfrm>
                <a:off x="3442589" y="5639826"/>
                <a:ext cx="867151" cy="32026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9D98C8B1-41B9-4874-942A-C66E906E8201}"/>
                  </a:ext>
                </a:extLst>
              </p:cNvPr>
              <p:cNvCxnSpPr>
                <a:cxnSpLocks/>
              </p:cNvCxnSpPr>
              <p:nvPr/>
            </p:nvCxnSpPr>
            <p:spPr>
              <a:xfrm>
                <a:off x="4309740" y="5960094"/>
                <a:ext cx="167702" cy="338303"/>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49EABE8B-C98C-49E2-9DD2-FBC3FAAFBB88}"/>
                  </a:ext>
                </a:extLst>
              </p:cNvPr>
              <p:cNvCxnSpPr>
                <a:cxnSpLocks/>
              </p:cNvCxnSpPr>
              <p:nvPr/>
            </p:nvCxnSpPr>
            <p:spPr>
              <a:xfrm flipV="1">
                <a:off x="4309740" y="5410039"/>
                <a:ext cx="335404" cy="550055"/>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sp>
        <p:nvSpPr>
          <p:cNvPr id="2" name="Slide Number Placeholder 1">
            <a:extLst>
              <a:ext uri="{FF2B5EF4-FFF2-40B4-BE49-F238E27FC236}">
                <a16:creationId xmlns:a16="http://schemas.microsoft.com/office/drawing/2014/main" id="{75470FDF-514C-954A-A8FD-8943B3BDE990}"/>
              </a:ext>
            </a:extLst>
          </p:cNvPr>
          <p:cNvSpPr>
            <a:spLocks noGrp="1"/>
          </p:cNvSpPr>
          <p:nvPr>
            <p:ph type="sldNum" sz="quarter" idx="10"/>
          </p:nvPr>
        </p:nvSpPr>
        <p:spPr/>
        <p:txBody>
          <a:bodyPr/>
          <a:lstStyle/>
          <a:p>
            <a:fld id="{23052ABF-1177-1D45-ACEE-7E39CD832E8A}" type="slidenum">
              <a:t>‹#›</a:t>
            </a:fld>
            <a:endParaRPr lang="en-US"/>
          </a:p>
        </p:txBody>
      </p:sp>
    </p:spTree>
    <p:extLst>
      <p:ext uri="{BB962C8B-B14F-4D97-AF65-F5344CB8AC3E}">
        <p14:creationId xmlns:p14="http://schemas.microsoft.com/office/powerpoint/2010/main" val="2654682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F58A1B-D90F-494D-B2C7-BBC6677B899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52ABF-1177-1D45-ACEE-7E39CD832E8A}" type="slidenum">
              <a:t>‹#›</a:t>
            </a:fld>
            <a:endParaRPr lang="en-US"/>
          </a:p>
        </p:txBody>
      </p:sp>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55" r:id="rId3"/>
    <p:sldLayoutId id="2147483731" r:id="rId4"/>
    <p:sldLayoutId id="2147483753" r:id="rId5"/>
    <p:sldLayoutId id="2147483744" r:id="rId6"/>
    <p:sldLayoutId id="2147483732" r:id="rId7"/>
    <p:sldLayoutId id="2147483768" r:id="rId8"/>
    <p:sldLayoutId id="2147483769" r:id="rId9"/>
    <p:sldLayoutId id="2147483774" r:id="rId10"/>
    <p:sldLayoutId id="2147483775" r:id="rId1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0"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8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3"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60"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3"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63C49A-91F0-6D41-B931-F5B798E23AC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873A2-895F-D74F-A344-D0748975B2F6}" type="slidenum">
              <a:t>‹#›</a:t>
            </a:fld>
            <a:endParaRPr lang="en-US"/>
          </a:p>
        </p:txBody>
      </p:sp>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0"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8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3"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60"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3"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89CEF8-C6A1-9143-A284-4F7E722E7C0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DAD0D7-365C-A643-9DF1-B7039A00D2C2}" type="slidenum">
              <a:t>‹#›</a:t>
            </a:fld>
            <a:endParaRPr lang="en-US"/>
          </a:p>
        </p:txBody>
      </p:sp>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0"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8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3"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60"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3"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2862470" y="894454"/>
            <a:ext cx="5492324" cy="2377574"/>
          </a:xfrm>
          <a:prstGeom prst="rect">
            <a:avLst/>
          </a:prstGeom>
          <a:noFill/>
        </p:spPr>
        <p:txBody>
          <a:bodyPr wrap="square" rtlCol="0" anchor="ctr">
            <a:spAutoFit/>
          </a:bodyPr>
          <a:lstStyle/>
          <a:p>
            <a:pPr algn="r"/>
            <a:r>
              <a:rPr lang="en-US" altLang="ko-KR" sz="4950" dirty="0">
                <a:solidFill>
                  <a:schemeClr val="bg1"/>
                </a:solidFill>
                <a:cs typeface="Arial" pitchFamily="34" charset="0"/>
              </a:rPr>
              <a:t>Rút trích cấu trúc đối số vị ngữ trong văn bản Y Sinh</a:t>
            </a:r>
            <a:endParaRPr lang="ko-KR" altLang="en-US" sz="495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3131694" y="3531102"/>
            <a:ext cx="5223100" cy="2343590"/>
          </a:xfrm>
          <a:prstGeom prst="rect">
            <a:avLst/>
          </a:prstGeom>
          <a:noFill/>
        </p:spPr>
        <p:txBody>
          <a:bodyPr wrap="square" rtlCol="0" anchor="ctr">
            <a:spAutoFit/>
          </a:bodyPr>
          <a:lstStyle/>
          <a:p>
            <a:pPr algn="r">
              <a:lnSpc>
                <a:spcPct val="150000"/>
              </a:lnSpc>
            </a:pPr>
            <a:r>
              <a:rPr lang="en-US" altLang="ko-KR" sz="2000" i="1" u="sng" dirty="0">
                <a:solidFill>
                  <a:schemeClr val="bg1"/>
                </a:solidFill>
                <a:cs typeface="Arial" pitchFamily="34" charset="0"/>
              </a:rPr>
              <a:t>GV hướng dẫn:</a:t>
            </a:r>
          </a:p>
          <a:p>
            <a:pPr algn="r">
              <a:lnSpc>
                <a:spcPct val="150000"/>
              </a:lnSpc>
            </a:pPr>
            <a:r>
              <a:rPr lang="en-US" altLang="ko-KR" sz="2000" dirty="0">
                <a:solidFill>
                  <a:schemeClr val="bg1"/>
                </a:solidFill>
                <a:cs typeface="Arial" pitchFamily="34" charset="0"/>
              </a:rPr>
              <a:t>Ths. Tuấn Nguyên Hoài Đức</a:t>
            </a:r>
          </a:p>
          <a:p>
            <a:pPr algn="r">
              <a:lnSpc>
                <a:spcPct val="150000"/>
              </a:lnSpc>
            </a:pPr>
            <a:r>
              <a:rPr lang="en-US" altLang="ko-KR" sz="2000" i="1" u="sng" dirty="0">
                <a:solidFill>
                  <a:schemeClr val="bg1"/>
                </a:solidFill>
                <a:cs typeface="Arial" pitchFamily="34" charset="0"/>
              </a:rPr>
              <a:t>Người thực hiện:</a:t>
            </a:r>
          </a:p>
          <a:p>
            <a:pPr algn="r">
              <a:lnSpc>
                <a:spcPct val="150000"/>
              </a:lnSpc>
            </a:pPr>
            <a:r>
              <a:rPr lang="en-US" altLang="ko-KR" sz="2000" dirty="0">
                <a:solidFill>
                  <a:schemeClr val="bg1"/>
                </a:solidFill>
                <a:cs typeface="Arial" pitchFamily="34" charset="0"/>
              </a:rPr>
              <a:t>Lê Đình Việt Huy – 1512197</a:t>
            </a:r>
          </a:p>
          <a:p>
            <a:pPr algn="r">
              <a:lnSpc>
                <a:spcPct val="150000"/>
              </a:lnSpc>
            </a:pPr>
            <a:r>
              <a:rPr lang="en-US" altLang="ko-KR" sz="2000" dirty="0">
                <a:solidFill>
                  <a:schemeClr val="bg1"/>
                </a:solidFill>
                <a:cs typeface="Arial" pitchFamily="34" charset="0"/>
              </a:rPr>
              <a:t>Trần Tiền Lợi Long Tứ - 1512657</a:t>
            </a:r>
            <a:endParaRPr lang="ko-KR" altLang="en-US" sz="2000" dirty="0">
              <a:solidFill>
                <a:schemeClr val="bg1"/>
              </a:solidFill>
              <a:cs typeface="Arial" pitchFamily="34" charset="0"/>
            </a:endParaRPr>
          </a:p>
        </p:txBody>
      </p:sp>
      <p:sp>
        <p:nvSpPr>
          <p:cNvPr id="5" name="Freeform: Shape 4">
            <a:extLst>
              <a:ext uri="{FF2B5EF4-FFF2-40B4-BE49-F238E27FC236}">
                <a16:creationId xmlns:a16="http://schemas.microsoft.com/office/drawing/2014/main" id="{2D27DFF5-FA32-41A8-A04D-E0125D1B6938}"/>
              </a:ext>
            </a:extLst>
          </p:cNvPr>
          <p:cNvSpPr/>
          <p:nvPr/>
        </p:nvSpPr>
        <p:spPr>
          <a:xfrm>
            <a:off x="679522" y="4767553"/>
            <a:ext cx="785088" cy="219363"/>
          </a:xfrm>
          <a:custGeom>
            <a:avLst/>
            <a:gdLst>
              <a:gd name="connsiteX0" fmla="*/ 67911 w 1046784"/>
              <a:gd name="connsiteY0" fmla="*/ 147959 h 292483"/>
              <a:gd name="connsiteX1" fmla="*/ 137183 w 1046784"/>
              <a:gd name="connsiteY1" fmla="*/ 255716 h 292483"/>
              <a:gd name="connsiteX2" fmla="*/ 158735 w 1046784"/>
              <a:gd name="connsiteY2" fmla="*/ 283425 h 292483"/>
              <a:gd name="connsiteX3" fmla="*/ 913035 w 1046784"/>
              <a:gd name="connsiteY3" fmla="*/ 283425 h 292483"/>
              <a:gd name="connsiteX4" fmla="*/ 933047 w 1046784"/>
              <a:gd name="connsiteY4" fmla="*/ 255716 h 292483"/>
              <a:gd name="connsiteX5" fmla="*/ 997702 w 1046784"/>
              <a:gd name="connsiteY5" fmla="*/ 147959 h 292483"/>
              <a:gd name="connsiteX6" fmla="*/ 1040804 w 1046784"/>
              <a:gd name="connsiteY6" fmla="*/ 18650 h 292483"/>
              <a:gd name="connsiteX7" fmla="*/ 18650 w 1046784"/>
              <a:gd name="connsiteY7" fmla="*/ 18650 h 292483"/>
              <a:gd name="connsiteX8" fmla="*/ 67911 w 1046784"/>
              <a:gd name="connsiteY8" fmla="*/ 147959 h 29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784" h="292483">
                <a:moveTo>
                  <a:pt x="67911" y="147959"/>
                </a:moveTo>
                <a:cubicBezTo>
                  <a:pt x="87923" y="183365"/>
                  <a:pt x="111014" y="220310"/>
                  <a:pt x="137183" y="255716"/>
                </a:cubicBezTo>
                <a:cubicBezTo>
                  <a:pt x="143341" y="264953"/>
                  <a:pt x="151038" y="274189"/>
                  <a:pt x="158735" y="283425"/>
                </a:cubicBezTo>
                <a:lnTo>
                  <a:pt x="913035" y="283425"/>
                </a:lnTo>
                <a:cubicBezTo>
                  <a:pt x="919193" y="274189"/>
                  <a:pt x="926890" y="264953"/>
                  <a:pt x="933047" y="255716"/>
                </a:cubicBezTo>
                <a:cubicBezTo>
                  <a:pt x="957678" y="220310"/>
                  <a:pt x="979229" y="183365"/>
                  <a:pt x="997702" y="147959"/>
                </a:cubicBezTo>
                <a:cubicBezTo>
                  <a:pt x="1017714" y="104856"/>
                  <a:pt x="1033108" y="61753"/>
                  <a:pt x="1040804" y="18650"/>
                </a:cubicBezTo>
                <a:lnTo>
                  <a:pt x="18650" y="18650"/>
                </a:lnTo>
                <a:cubicBezTo>
                  <a:pt x="29426" y="61753"/>
                  <a:pt x="46359" y="104856"/>
                  <a:pt x="67911" y="147959"/>
                </a:cubicBezTo>
                <a:close/>
              </a:path>
            </a:pathLst>
          </a:custGeom>
          <a:noFill/>
          <a:ln w="15387" cap="flat">
            <a:noFill/>
            <a:prstDash val="solid"/>
            <a:miter/>
          </a:ln>
        </p:spPr>
        <p:txBody>
          <a:bodyPr rtlCol="0" anchor="ctr"/>
          <a:lstStyle/>
          <a:p>
            <a:endParaRPr lang="en-US" sz="1350"/>
          </a:p>
        </p:txBody>
      </p:sp>
      <p:sp>
        <p:nvSpPr>
          <p:cNvPr id="15" name="Freeform: Shape 14">
            <a:extLst>
              <a:ext uri="{FF2B5EF4-FFF2-40B4-BE49-F238E27FC236}">
                <a16:creationId xmlns:a16="http://schemas.microsoft.com/office/drawing/2014/main" id="{3E92FD7D-E97F-4C09-B986-EB9ED6429FC5}"/>
              </a:ext>
            </a:extLst>
          </p:cNvPr>
          <p:cNvSpPr/>
          <p:nvPr/>
        </p:nvSpPr>
        <p:spPr>
          <a:xfrm>
            <a:off x="786895" y="1979332"/>
            <a:ext cx="704270" cy="207818"/>
          </a:xfrm>
          <a:custGeom>
            <a:avLst/>
            <a:gdLst>
              <a:gd name="connsiteX0" fmla="*/ 922272 w 939027"/>
              <a:gd name="connsiteY0" fmla="*/ 238783 h 277089"/>
              <a:gd name="connsiteX1" fmla="*/ 874550 w 939027"/>
              <a:gd name="connsiteY1" fmla="*/ 84844 h 277089"/>
              <a:gd name="connsiteX2" fmla="*/ 840684 w 939027"/>
              <a:gd name="connsiteY2" fmla="*/ 18650 h 277089"/>
              <a:gd name="connsiteX3" fmla="*/ 109474 w 939027"/>
              <a:gd name="connsiteY3" fmla="*/ 18650 h 277089"/>
              <a:gd name="connsiteX4" fmla="*/ 74068 w 939027"/>
              <a:gd name="connsiteY4" fmla="*/ 84844 h 277089"/>
              <a:gd name="connsiteX5" fmla="*/ 21729 w 939027"/>
              <a:gd name="connsiteY5" fmla="*/ 238783 h 277089"/>
              <a:gd name="connsiteX6" fmla="*/ 18650 w 939027"/>
              <a:gd name="connsiteY6" fmla="*/ 269571 h 277089"/>
              <a:gd name="connsiteX7" fmla="*/ 926890 w 939027"/>
              <a:gd name="connsiteY7" fmla="*/ 269571 h 277089"/>
              <a:gd name="connsiteX8" fmla="*/ 922272 w 939027"/>
              <a:gd name="connsiteY8" fmla="*/ 238783 h 27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9027" h="277089">
                <a:moveTo>
                  <a:pt x="922272" y="238783"/>
                </a:moveTo>
                <a:cubicBezTo>
                  <a:pt x="914575" y="186444"/>
                  <a:pt x="899181" y="135644"/>
                  <a:pt x="874550" y="84844"/>
                </a:cubicBezTo>
                <a:cubicBezTo>
                  <a:pt x="863775" y="63293"/>
                  <a:pt x="852999" y="41741"/>
                  <a:pt x="840684" y="18650"/>
                </a:cubicBezTo>
                <a:lnTo>
                  <a:pt x="109474" y="18650"/>
                </a:lnTo>
                <a:cubicBezTo>
                  <a:pt x="97159" y="40202"/>
                  <a:pt x="84844" y="63293"/>
                  <a:pt x="74068" y="84844"/>
                </a:cubicBezTo>
                <a:cubicBezTo>
                  <a:pt x="47899" y="138723"/>
                  <a:pt x="29426" y="189522"/>
                  <a:pt x="21729" y="238783"/>
                </a:cubicBezTo>
                <a:cubicBezTo>
                  <a:pt x="20190" y="249559"/>
                  <a:pt x="18650" y="258795"/>
                  <a:pt x="18650" y="269571"/>
                </a:cubicBezTo>
                <a:lnTo>
                  <a:pt x="926890" y="269571"/>
                </a:lnTo>
                <a:cubicBezTo>
                  <a:pt x="925350" y="258795"/>
                  <a:pt x="923811" y="249559"/>
                  <a:pt x="922272" y="238783"/>
                </a:cubicBezTo>
                <a:close/>
              </a:path>
            </a:pathLst>
          </a:custGeom>
          <a:noFill/>
          <a:ln w="15387" cap="flat">
            <a:noFill/>
            <a:prstDash val="solid"/>
            <a:miter/>
          </a:ln>
        </p:spPr>
        <p:txBody>
          <a:bodyPr rtlCol="0" anchor="ctr"/>
          <a:lstStyle/>
          <a:p>
            <a:endParaRPr lang="en-US" sz="1350"/>
          </a:p>
        </p:txBody>
      </p:sp>
      <p:sp>
        <p:nvSpPr>
          <p:cNvPr id="16" name="Freeform: Shape 15">
            <a:extLst>
              <a:ext uri="{FF2B5EF4-FFF2-40B4-BE49-F238E27FC236}">
                <a16:creationId xmlns:a16="http://schemas.microsoft.com/office/drawing/2014/main" id="{BB3C9BBE-EC25-47B2-B3D9-832D0DF0F417}"/>
              </a:ext>
            </a:extLst>
          </p:cNvPr>
          <p:cNvSpPr/>
          <p:nvPr/>
        </p:nvSpPr>
        <p:spPr>
          <a:xfrm>
            <a:off x="763807" y="3214690"/>
            <a:ext cx="669635" cy="207818"/>
          </a:xfrm>
          <a:custGeom>
            <a:avLst/>
            <a:gdLst>
              <a:gd name="connsiteX0" fmla="*/ 888405 w 892845"/>
              <a:gd name="connsiteY0" fmla="*/ 74068 h 277089"/>
              <a:gd name="connsiteX1" fmla="*/ 860696 w 892845"/>
              <a:gd name="connsiteY1" fmla="*/ 18650 h 277089"/>
              <a:gd name="connsiteX2" fmla="*/ 97159 w 892845"/>
              <a:gd name="connsiteY2" fmla="*/ 18650 h 277089"/>
              <a:gd name="connsiteX3" fmla="*/ 58674 w 892845"/>
              <a:gd name="connsiteY3" fmla="*/ 81765 h 277089"/>
              <a:gd name="connsiteX4" fmla="*/ 18650 w 892845"/>
              <a:gd name="connsiteY4" fmla="*/ 235704 h 277089"/>
              <a:gd name="connsiteX5" fmla="*/ 18650 w 892845"/>
              <a:gd name="connsiteY5" fmla="*/ 235704 h 277089"/>
              <a:gd name="connsiteX6" fmla="*/ 20190 w 892845"/>
              <a:gd name="connsiteY6" fmla="*/ 269571 h 277089"/>
              <a:gd name="connsiteX7" fmla="*/ 538964 w 892845"/>
              <a:gd name="connsiteY7" fmla="*/ 269571 h 277089"/>
              <a:gd name="connsiteX8" fmla="*/ 538964 w 892845"/>
              <a:gd name="connsiteY8" fmla="*/ 74068 h 277089"/>
              <a:gd name="connsiteX9" fmla="*/ 888405 w 892845"/>
              <a:gd name="connsiteY9" fmla="*/ 74068 h 27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2845" h="277089">
                <a:moveTo>
                  <a:pt x="888405" y="74068"/>
                </a:moveTo>
                <a:cubicBezTo>
                  <a:pt x="880708" y="55596"/>
                  <a:pt x="869932" y="37123"/>
                  <a:pt x="860696" y="18650"/>
                </a:cubicBezTo>
                <a:lnTo>
                  <a:pt x="97159" y="18650"/>
                </a:lnTo>
                <a:cubicBezTo>
                  <a:pt x="81765" y="38662"/>
                  <a:pt x="69450" y="60214"/>
                  <a:pt x="58674" y="81765"/>
                </a:cubicBezTo>
                <a:cubicBezTo>
                  <a:pt x="32505" y="131026"/>
                  <a:pt x="18650" y="181826"/>
                  <a:pt x="18650" y="235704"/>
                </a:cubicBezTo>
                <a:cubicBezTo>
                  <a:pt x="18650" y="235704"/>
                  <a:pt x="18650" y="235704"/>
                  <a:pt x="18650" y="235704"/>
                </a:cubicBezTo>
                <a:cubicBezTo>
                  <a:pt x="18650" y="246480"/>
                  <a:pt x="18650" y="258795"/>
                  <a:pt x="20190" y="269571"/>
                </a:cubicBezTo>
                <a:lnTo>
                  <a:pt x="538964" y="269571"/>
                </a:lnTo>
                <a:lnTo>
                  <a:pt x="538964" y="74068"/>
                </a:lnTo>
                <a:lnTo>
                  <a:pt x="888405" y="74068"/>
                </a:lnTo>
                <a:close/>
              </a:path>
            </a:pathLst>
          </a:custGeom>
          <a:noFill/>
          <a:ln w="15387" cap="flat">
            <a:noFill/>
            <a:prstDash val="solid"/>
            <a:miter/>
          </a:ln>
        </p:spPr>
        <p:txBody>
          <a:bodyPr rtlCol="0" anchor="ctr"/>
          <a:lstStyle/>
          <a:p>
            <a:endParaRPr lang="en-US" sz="1350"/>
          </a:p>
        </p:txBody>
      </p:sp>
      <p:sp>
        <p:nvSpPr>
          <p:cNvPr id="17" name="Freeform: Shape 16">
            <a:extLst>
              <a:ext uri="{FF2B5EF4-FFF2-40B4-BE49-F238E27FC236}">
                <a16:creationId xmlns:a16="http://schemas.microsoft.com/office/drawing/2014/main" id="{29898A41-40B0-45E9-9B71-D0C5903AE86C}"/>
              </a:ext>
            </a:extLst>
          </p:cNvPr>
          <p:cNvSpPr/>
          <p:nvPr/>
        </p:nvSpPr>
        <p:spPr>
          <a:xfrm>
            <a:off x="789208" y="2249494"/>
            <a:ext cx="692725" cy="207818"/>
          </a:xfrm>
          <a:custGeom>
            <a:avLst/>
            <a:gdLst>
              <a:gd name="connsiteX0" fmla="*/ 831448 w 923633"/>
              <a:gd name="connsiteY0" fmla="*/ 264953 h 277089"/>
              <a:gd name="connsiteX1" fmla="*/ 883787 w 923633"/>
              <a:gd name="connsiteY1" fmla="*/ 157195 h 277089"/>
              <a:gd name="connsiteX2" fmla="*/ 919193 w 923633"/>
              <a:gd name="connsiteY2" fmla="*/ 18650 h 277089"/>
              <a:gd name="connsiteX3" fmla="*/ 18650 w 923633"/>
              <a:gd name="connsiteY3" fmla="*/ 18650 h 277089"/>
              <a:gd name="connsiteX4" fmla="*/ 52517 w 923633"/>
              <a:gd name="connsiteY4" fmla="*/ 157195 h 277089"/>
              <a:gd name="connsiteX5" fmla="*/ 104856 w 923633"/>
              <a:gd name="connsiteY5" fmla="*/ 264953 h 277089"/>
              <a:gd name="connsiteX6" fmla="*/ 106395 w 923633"/>
              <a:gd name="connsiteY6" fmla="*/ 268031 h 277089"/>
              <a:gd name="connsiteX7" fmla="*/ 828369 w 923633"/>
              <a:gd name="connsiteY7" fmla="*/ 268031 h 277089"/>
              <a:gd name="connsiteX8" fmla="*/ 831448 w 923633"/>
              <a:gd name="connsiteY8" fmla="*/ 264953 h 27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633" h="277089">
                <a:moveTo>
                  <a:pt x="831448" y="264953"/>
                </a:moveTo>
                <a:cubicBezTo>
                  <a:pt x="851460" y="229547"/>
                  <a:pt x="869932" y="194141"/>
                  <a:pt x="883787" y="157195"/>
                </a:cubicBezTo>
                <a:cubicBezTo>
                  <a:pt x="900720" y="112553"/>
                  <a:pt x="911496" y="66371"/>
                  <a:pt x="919193" y="18650"/>
                </a:cubicBezTo>
                <a:lnTo>
                  <a:pt x="18650" y="18650"/>
                </a:lnTo>
                <a:cubicBezTo>
                  <a:pt x="24808" y="67911"/>
                  <a:pt x="35584" y="114092"/>
                  <a:pt x="52517" y="157195"/>
                </a:cubicBezTo>
                <a:cubicBezTo>
                  <a:pt x="66371" y="194141"/>
                  <a:pt x="84844" y="231086"/>
                  <a:pt x="104856" y="264953"/>
                </a:cubicBezTo>
                <a:cubicBezTo>
                  <a:pt x="104856" y="266492"/>
                  <a:pt x="106395" y="266492"/>
                  <a:pt x="106395" y="268031"/>
                </a:cubicBezTo>
                <a:lnTo>
                  <a:pt x="828369" y="268031"/>
                </a:lnTo>
                <a:cubicBezTo>
                  <a:pt x="829908" y="266492"/>
                  <a:pt x="829908" y="266492"/>
                  <a:pt x="831448" y="264953"/>
                </a:cubicBezTo>
                <a:close/>
              </a:path>
            </a:pathLst>
          </a:custGeom>
          <a:noFill/>
          <a:ln w="15387" cap="flat">
            <a:noFill/>
            <a:prstDash val="solid"/>
            <a:miter/>
          </a:ln>
        </p:spPr>
        <p:txBody>
          <a:bodyPr rtlCol="0" anchor="ctr"/>
          <a:lstStyle/>
          <a:p>
            <a:endParaRPr lang="en-US" sz="1350"/>
          </a:p>
        </p:txBody>
      </p:sp>
      <p:sp>
        <p:nvSpPr>
          <p:cNvPr id="18" name="Freeform: Shape 17">
            <a:extLst>
              <a:ext uri="{FF2B5EF4-FFF2-40B4-BE49-F238E27FC236}">
                <a16:creationId xmlns:a16="http://schemas.microsoft.com/office/drawing/2014/main" id="{614DBE7D-3558-4414-95D8-884751D88C88}"/>
              </a:ext>
            </a:extLst>
          </p:cNvPr>
          <p:cNvSpPr/>
          <p:nvPr/>
        </p:nvSpPr>
        <p:spPr>
          <a:xfrm>
            <a:off x="774196" y="3483700"/>
            <a:ext cx="646544" cy="207818"/>
          </a:xfrm>
          <a:custGeom>
            <a:avLst/>
            <a:gdLst>
              <a:gd name="connsiteX0" fmla="*/ 522030 w 862057"/>
              <a:gd name="connsiteY0" fmla="*/ 18650 h 277089"/>
              <a:gd name="connsiteX1" fmla="*/ 18650 w 862057"/>
              <a:gd name="connsiteY1" fmla="*/ 18650 h 277089"/>
              <a:gd name="connsiteX2" fmla="*/ 57135 w 862057"/>
              <a:gd name="connsiteY2" fmla="*/ 138723 h 277089"/>
              <a:gd name="connsiteX3" fmla="*/ 109474 w 862057"/>
              <a:gd name="connsiteY3" fmla="*/ 246480 h 277089"/>
              <a:gd name="connsiteX4" fmla="*/ 123329 w 862057"/>
              <a:gd name="connsiteY4" fmla="*/ 268031 h 277089"/>
              <a:gd name="connsiteX5" fmla="*/ 811436 w 862057"/>
              <a:gd name="connsiteY5" fmla="*/ 268031 h 277089"/>
              <a:gd name="connsiteX6" fmla="*/ 825290 w 862057"/>
              <a:gd name="connsiteY6" fmla="*/ 246480 h 277089"/>
              <a:gd name="connsiteX7" fmla="*/ 848381 w 862057"/>
              <a:gd name="connsiteY7" fmla="*/ 206456 h 277089"/>
              <a:gd name="connsiteX8" fmla="*/ 522030 w 862057"/>
              <a:gd name="connsiteY8" fmla="*/ 206456 h 277089"/>
              <a:gd name="connsiteX9" fmla="*/ 522030 w 862057"/>
              <a:gd name="connsiteY9" fmla="*/ 18650 h 27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057" h="277089">
                <a:moveTo>
                  <a:pt x="522030" y="18650"/>
                </a:moveTo>
                <a:lnTo>
                  <a:pt x="18650" y="18650"/>
                </a:lnTo>
                <a:cubicBezTo>
                  <a:pt x="27887" y="60214"/>
                  <a:pt x="40202" y="100238"/>
                  <a:pt x="57135" y="138723"/>
                </a:cubicBezTo>
                <a:cubicBezTo>
                  <a:pt x="72529" y="175668"/>
                  <a:pt x="89462" y="211074"/>
                  <a:pt x="109474" y="246480"/>
                </a:cubicBezTo>
                <a:cubicBezTo>
                  <a:pt x="114092" y="254177"/>
                  <a:pt x="118711" y="261874"/>
                  <a:pt x="123329" y="268031"/>
                </a:cubicBezTo>
                <a:lnTo>
                  <a:pt x="811436" y="268031"/>
                </a:lnTo>
                <a:cubicBezTo>
                  <a:pt x="816054" y="260334"/>
                  <a:pt x="820672" y="252637"/>
                  <a:pt x="825290" y="246480"/>
                </a:cubicBezTo>
                <a:cubicBezTo>
                  <a:pt x="832987" y="234165"/>
                  <a:pt x="840684" y="220310"/>
                  <a:pt x="848381" y="206456"/>
                </a:cubicBezTo>
                <a:lnTo>
                  <a:pt x="522030" y="206456"/>
                </a:lnTo>
                <a:lnTo>
                  <a:pt x="522030" y="18650"/>
                </a:lnTo>
                <a:close/>
              </a:path>
            </a:pathLst>
          </a:custGeom>
          <a:noFill/>
          <a:ln w="15387" cap="flat">
            <a:noFill/>
            <a:prstDash val="solid"/>
            <a:miter/>
          </a:ln>
        </p:spPr>
        <p:txBody>
          <a:bodyPr rtlCol="0" anchor="ctr"/>
          <a:lstStyle/>
          <a:p>
            <a:endParaRPr lang="en-US" sz="1350"/>
          </a:p>
        </p:txBody>
      </p:sp>
      <p:sp>
        <p:nvSpPr>
          <p:cNvPr id="19" name="Freeform: Shape 18">
            <a:extLst>
              <a:ext uri="{FF2B5EF4-FFF2-40B4-BE49-F238E27FC236}">
                <a16:creationId xmlns:a16="http://schemas.microsoft.com/office/drawing/2014/main" id="{05995D32-6A82-439F-AEA6-48407C44F08D}"/>
              </a:ext>
            </a:extLst>
          </p:cNvPr>
          <p:cNvSpPr/>
          <p:nvPr/>
        </p:nvSpPr>
        <p:spPr>
          <a:xfrm>
            <a:off x="673750" y="4483534"/>
            <a:ext cx="796634" cy="219363"/>
          </a:xfrm>
          <a:custGeom>
            <a:avLst/>
            <a:gdLst>
              <a:gd name="connsiteX0" fmla="*/ 72529 w 1062178"/>
              <a:gd name="connsiteY0" fmla="*/ 109475 h 292483"/>
              <a:gd name="connsiteX1" fmla="*/ 20190 w 1062178"/>
              <a:gd name="connsiteY1" fmla="*/ 263413 h 292483"/>
              <a:gd name="connsiteX2" fmla="*/ 18650 w 1062178"/>
              <a:gd name="connsiteY2" fmla="*/ 281886 h 292483"/>
              <a:gd name="connsiteX3" fmla="*/ 1053120 w 1062178"/>
              <a:gd name="connsiteY3" fmla="*/ 281886 h 292483"/>
              <a:gd name="connsiteX4" fmla="*/ 1050041 w 1062178"/>
              <a:gd name="connsiteY4" fmla="*/ 263413 h 292483"/>
              <a:gd name="connsiteX5" fmla="*/ 991544 w 1062178"/>
              <a:gd name="connsiteY5" fmla="*/ 109475 h 292483"/>
              <a:gd name="connsiteX6" fmla="*/ 933047 w 1062178"/>
              <a:gd name="connsiteY6" fmla="*/ 18650 h 292483"/>
              <a:gd name="connsiteX7" fmla="*/ 131026 w 1062178"/>
              <a:gd name="connsiteY7" fmla="*/ 18650 h 292483"/>
              <a:gd name="connsiteX8" fmla="*/ 72529 w 1062178"/>
              <a:gd name="connsiteY8" fmla="*/ 109475 h 29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178" h="292483">
                <a:moveTo>
                  <a:pt x="72529" y="109475"/>
                </a:moveTo>
                <a:cubicBezTo>
                  <a:pt x="46359" y="160274"/>
                  <a:pt x="27887" y="211074"/>
                  <a:pt x="20190" y="263413"/>
                </a:cubicBezTo>
                <a:cubicBezTo>
                  <a:pt x="18650" y="269571"/>
                  <a:pt x="18650" y="275728"/>
                  <a:pt x="18650" y="281886"/>
                </a:cubicBezTo>
                <a:lnTo>
                  <a:pt x="1053120" y="281886"/>
                </a:lnTo>
                <a:cubicBezTo>
                  <a:pt x="1051580" y="275728"/>
                  <a:pt x="1051580" y="269571"/>
                  <a:pt x="1050041" y="263413"/>
                </a:cubicBezTo>
                <a:cubicBezTo>
                  <a:pt x="1040804" y="211074"/>
                  <a:pt x="1020792" y="160274"/>
                  <a:pt x="991544" y="109475"/>
                </a:cubicBezTo>
                <a:cubicBezTo>
                  <a:pt x="974611" y="78687"/>
                  <a:pt x="954599" y="49438"/>
                  <a:pt x="933047" y="18650"/>
                </a:cubicBezTo>
                <a:lnTo>
                  <a:pt x="131026" y="18650"/>
                </a:lnTo>
                <a:cubicBezTo>
                  <a:pt x="107935" y="49438"/>
                  <a:pt x="87923" y="78687"/>
                  <a:pt x="72529" y="109475"/>
                </a:cubicBezTo>
                <a:close/>
              </a:path>
            </a:pathLst>
          </a:custGeom>
          <a:noFill/>
          <a:ln w="15387" cap="flat">
            <a:noFill/>
            <a:prstDash val="solid"/>
            <a:miter/>
          </a:ln>
        </p:spPr>
        <p:txBody>
          <a:bodyPr rtlCol="0" anchor="ctr"/>
          <a:lstStyle/>
          <a:p>
            <a:endParaRPr lang="en-US" sz="1350"/>
          </a:p>
        </p:txBody>
      </p:sp>
      <p:sp>
        <p:nvSpPr>
          <p:cNvPr id="2" name="Slide Number Placeholder 1">
            <a:extLst>
              <a:ext uri="{FF2B5EF4-FFF2-40B4-BE49-F238E27FC236}">
                <a16:creationId xmlns:a16="http://schemas.microsoft.com/office/drawing/2014/main" id="{B0C09C76-5069-B54C-BE7A-2A7341141D3F}"/>
              </a:ext>
            </a:extLst>
          </p:cNvPr>
          <p:cNvSpPr>
            <a:spLocks noGrp="1"/>
          </p:cNvSpPr>
          <p:nvPr>
            <p:ph type="sldNum" sz="quarter" idx="10"/>
          </p:nvPr>
        </p:nvSpPr>
        <p:spPr/>
        <p:txBody>
          <a:bodyPr/>
          <a:lstStyle/>
          <a:p>
            <a:fld id="{23052ABF-1177-1D45-ACEE-7E39CD832E8A}" type="slidenum">
              <a:t>1</a:t>
            </a:fld>
            <a:endParaRPr lang="en-US"/>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Top Corners Rounded 246">
            <a:extLst>
              <a:ext uri="{FF2B5EF4-FFF2-40B4-BE49-F238E27FC236}">
                <a16:creationId xmlns:a16="http://schemas.microsoft.com/office/drawing/2014/main" id="{12557DD5-5CFC-2540-80D2-90B0108C5996}"/>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 Placeholder 1">
            <a:extLst>
              <a:ext uri="{FF2B5EF4-FFF2-40B4-BE49-F238E27FC236}">
                <a16:creationId xmlns:a16="http://schemas.microsoft.com/office/drawing/2014/main" id="{5A8F95B5-136C-4440-91EF-F446EE4D0470}"/>
              </a:ext>
            </a:extLst>
          </p:cNvPr>
          <p:cNvSpPr>
            <a:spLocks noGrp="1"/>
          </p:cNvSpPr>
          <p:nvPr>
            <p:ph type="body" sz="quarter" idx="10"/>
          </p:nvPr>
        </p:nvSpPr>
        <p:spPr>
          <a:xfrm>
            <a:off x="0" y="264615"/>
            <a:ext cx="3501496" cy="543185"/>
          </a:xfrm>
        </p:spPr>
        <p:txBody>
          <a:bodyPr anchor="ctr">
            <a:normAutofit/>
          </a:bodyPr>
          <a:lstStyle/>
          <a:p>
            <a:pPr algn="l"/>
            <a:r>
              <a:rPr lang="en-US" sz="2000" dirty="0">
                <a:solidFill>
                  <a:schemeClr val="bg1">
                    <a:lumMod val="95000"/>
                  </a:schemeClr>
                </a:solidFill>
              </a:rPr>
              <a:t>Phương pháp thực hiện</a:t>
            </a:r>
          </a:p>
        </p:txBody>
      </p:sp>
      <p:sp>
        <p:nvSpPr>
          <p:cNvPr id="43" name="TextBox 42">
            <a:extLst>
              <a:ext uri="{FF2B5EF4-FFF2-40B4-BE49-F238E27FC236}">
                <a16:creationId xmlns:a16="http://schemas.microsoft.com/office/drawing/2014/main" id="{DB89193A-B987-0241-AC6A-DA1CB5637330}"/>
              </a:ext>
            </a:extLst>
          </p:cNvPr>
          <p:cNvSpPr txBox="1"/>
          <p:nvPr/>
        </p:nvSpPr>
        <p:spPr>
          <a:xfrm>
            <a:off x="524655" y="1088449"/>
            <a:ext cx="4947188" cy="2308324"/>
          </a:xfrm>
          <a:prstGeom prst="rect">
            <a:avLst/>
          </a:prstGeom>
          <a:noFill/>
        </p:spPr>
        <p:txBody>
          <a:bodyPr wrap="none" rtlCol="0">
            <a:spAutoFit/>
          </a:bodyPr>
          <a:lstStyle/>
          <a:p>
            <a:pPr marL="342900" indent="-342900">
              <a:buFont typeface="System Font Regular"/>
              <a:buChar char="▸"/>
            </a:pPr>
            <a:r>
              <a:rPr lang="en-US" sz="2400" dirty="0">
                <a:latin typeface="+mn-ea"/>
              </a:rPr>
              <a:t>Phát triển dựa </a:t>
            </a:r>
            <a:r>
              <a:rPr lang="en-US" sz="2400" dirty="0" err="1">
                <a:latin typeface="+mn-ea"/>
              </a:rPr>
              <a:t>trên</a:t>
            </a:r>
            <a:r>
              <a:rPr lang="en-US" sz="2400" dirty="0">
                <a:latin typeface="+mn-ea"/>
              </a:rPr>
              <a:t> </a:t>
            </a:r>
            <a:r>
              <a:rPr lang="en-US" sz="2400" dirty="0" err="1">
                <a:latin typeface="+mn-ea"/>
              </a:rPr>
              <a:t>mô</a:t>
            </a:r>
            <a:r>
              <a:rPr lang="en-US" sz="2400" dirty="0">
                <a:latin typeface="+mn-ea"/>
              </a:rPr>
              <a:t> hình của:</a:t>
            </a:r>
          </a:p>
          <a:p>
            <a:pPr marL="800044" lvl="1" indent="-342900">
              <a:lnSpc>
                <a:spcPct val="200000"/>
              </a:lnSpc>
              <a:buFont typeface="Arial" panose="020B0604020202020204" pitchFamily="34" charset="0"/>
              <a:buChar char="•"/>
            </a:pPr>
            <a:r>
              <a:rPr lang="en-US" sz="2400" dirty="0" err="1">
                <a:latin typeface="+mn-ea"/>
              </a:rPr>
              <a:t>Luheng</a:t>
            </a:r>
            <a:r>
              <a:rPr lang="en-US" sz="2400" dirty="0">
                <a:latin typeface="+mn-ea"/>
              </a:rPr>
              <a:t> He [</a:t>
            </a:r>
            <a:r>
              <a:rPr lang="en-US" sz="2400" dirty="0">
                <a:latin typeface="+mn-ea"/>
                <a:hlinkClick r:id="rId3" action="ppaction://hlinksldjump">
                  <a:extLst>
                    <a:ext uri="{A12FA001-AC4F-418D-AE19-62706E023703}">
                      <ahyp:hlinkClr xmlns:ahyp="http://schemas.microsoft.com/office/drawing/2018/hyperlinkcolor" val="tx"/>
                    </a:ext>
                  </a:extLst>
                </a:hlinkClick>
              </a:rPr>
              <a:t>5</a:t>
            </a:r>
            <a:r>
              <a:rPr lang="en-US" sz="2400" dirty="0">
                <a:latin typeface="+mn-ea"/>
              </a:rPr>
              <a:t>], 2017</a:t>
            </a:r>
          </a:p>
          <a:p>
            <a:pPr marL="800044" lvl="1" indent="-342900">
              <a:lnSpc>
                <a:spcPct val="200000"/>
              </a:lnSpc>
              <a:buFont typeface="Arial" panose="020B0604020202020204" pitchFamily="34" charset="0"/>
              <a:buChar char="•"/>
            </a:pPr>
            <a:r>
              <a:rPr lang="en-US" sz="2400" dirty="0">
                <a:latin typeface="+mn-ea"/>
              </a:rPr>
              <a:t>F. </a:t>
            </a:r>
            <a:r>
              <a:rPr lang="en-US" sz="2400" dirty="0" err="1">
                <a:latin typeface="+mn-ea"/>
              </a:rPr>
              <a:t>Ikhwantri</a:t>
            </a:r>
            <a:r>
              <a:rPr lang="en-US" sz="2400" dirty="0">
                <a:latin typeface="+mn-ea"/>
              </a:rPr>
              <a:t> [</a:t>
            </a:r>
            <a:r>
              <a:rPr lang="en-US" sz="2400" dirty="0">
                <a:latin typeface="+mn-ea"/>
                <a:hlinkClick r:id="rId3" action="ppaction://hlinksldjump">
                  <a:extLst>
                    <a:ext uri="{A12FA001-AC4F-418D-AE19-62706E023703}">
                      <ahyp:hlinkClr xmlns:ahyp="http://schemas.microsoft.com/office/drawing/2018/hyperlinkcolor" val="tx"/>
                    </a:ext>
                  </a:extLst>
                </a:hlinkClick>
              </a:rPr>
              <a:t>1</a:t>
            </a:r>
            <a:r>
              <a:rPr lang="en-US" sz="2400" dirty="0">
                <a:latin typeface="+mn-ea"/>
              </a:rPr>
              <a:t>], 2018</a:t>
            </a:r>
          </a:p>
          <a:p>
            <a:pPr marL="800044" lvl="1" indent="-342900">
              <a:buFont typeface="Arial" panose="020B0604020202020204" pitchFamily="34" charset="0"/>
              <a:buChar char="•"/>
            </a:pPr>
            <a:endParaRPr lang="en-US" sz="2400" dirty="0">
              <a:latin typeface="+mn-ea"/>
            </a:endParaRPr>
          </a:p>
        </p:txBody>
      </p:sp>
      <p:sp>
        <p:nvSpPr>
          <p:cNvPr id="2" name="Slide Number Placeholder 1">
            <a:extLst>
              <a:ext uri="{FF2B5EF4-FFF2-40B4-BE49-F238E27FC236}">
                <a16:creationId xmlns:a16="http://schemas.microsoft.com/office/drawing/2014/main" id="{7FE39E48-9800-A345-8CB6-B1F4968F4113}"/>
              </a:ext>
            </a:extLst>
          </p:cNvPr>
          <p:cNvSpPr>
            <a:spLocks noGrp="1"/>
          </p:cNvSpPr>
          <p:nvPr>
            <p:ph type="sldNum" sz="quarter" idx="11"/>
          </p:nvPr>
        </p:nvSpPr>
        <p:spPr/>
        <p:txBody>
          <a:bodyPr/>
          <a:lstStyle/>
          <a:p>
            <a:fld id="{23052ABF-1177-1D45-ACEE-7E39CD832E8A}" type="slidenum">
              <a:t>10</a:t>
            </a:fld>
            <a:endParaRPr lang="en-US"/>
          </a:p>
        </p:txBody>
      </p:sp>
    </p:spTree>
    <p:extLst>
      <p:ext uri="{BB962C8B-B14F-4D97-AF65-F5344CB8AC3E}">
        <p14:creationId xmlns:p14="http://schemas.microsoft.com/office/powerpoint/2010/main" val="323323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Top Corners Rounded 246">
            <a:extLst>
              <a:ext uri="{FF2B5EF4-FFF2-40B4-BE49-F238E27FC236}">
                <a16:creationId xmlns:a16="http://schemas.microsoft.com/office/drawing/2014/main" id="{12557DD5-5CFC-2540-80D2-90B0108C5996}"/>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 Placeholder 1">
            <a:extLst>
              <a:ext uri="{FF2B5EF4-FFF2-40B4-BE49-F238E27FC236}">
                <a16:creationId xmlns:a16="http://schemas.microsoft.com/office/drawing/2014/main" id="{5A8F95B5-136C-4440-91EF-F446EE4D0470}"/>
              </a:ext>
            </a:extLst>
          </p:cNvPr>
          <p:cNvSpPr>
            <a:spLocks noGrp="1"/>
          </p:cNvSpPr>
          <p:nvPr>
            <p:ph type="body" sz="quarter" idx="10"/>
          </p:nvPr>
        </p:nvSpPr>
        <p:spPr>
          <a:xfrm>
            <a:off x="9991" y="264613"/>
            <a:ext cx="3501496" cy="543185"/>
          </a:xfrm>
        </p:spPr>
        <p:txBody>
          <a:bodyPr anchor="ctr">
            <a:normAutofit/>
          </a:bodyPr>
          <a:lstStyle/>
          <a:p>
            <a:pPr algn="l"/>
            <a:r>
              <a:rPr lang="en-US" sz="2400" dirty="0">
                <a:solidFill>
                  <a:schemeClr val="bg1">
                    <a:lumMod val="95000"/>
                  </a:schemeClr>
                </a:solidFill>
              </a:rPr>
              <a:t>Phương pháp thực hiện</a:t>
            </a:r>
          </a:p>
        </p:txBody>
      </p:sp>
      <p:sp>
        <p:nvSpPr>
          <p:cNvPr id="43" name="TextBox 42">
            <a:extLst>
              <a:ext uri="{FF2B5EF4-FFF2-40B4-BE49-F238E27FC236}">
                <a16:creationId xmlns:a16="http://schemas.microsoft.com/office/drawing/2014/main" id="{DB89193A-B987-0241-AC6A-DA1CB5637330}"/>
              </a:ext>
            </a:extLst>
          </p:cNvPr>
          <p:cNvSpPr txBox="1"/>
          <p:nvPr/>
        </p:nvSpPr>
        <p:spPr>
          <a:xfrm>
            <a:off x="524655" y="1088449"/>
            <a:ext cx="4947188" cy="1569660"/>
          </a:xfrm>
          <a:prstGeom prst="rect">
            <a:avLst/>
          </a:prstGeom>
          <a:noFill/>
        </p:spPr>
        <p:txBody>
          <a:bodyPr wrap="none" rtlCol="0">
            <a:spAutoFit/>
          </a:bodyPr>
          <a:lstStyle/>
          <a:p>
            <a:pPr marL="342900" indent="-342900">
              <a:buFont typeface="System Font Regular"/>
              <a:buChar char="▸"/>
            </a:pPr>
            <a:r>
              <a:rPr lang="en-US" sz="2400" dirty="0">
                <a:latin typeface="+mn-ea"/>
              </a:rPr>
              <a:t>Phát triển dựa </a:t>
            </a:r>
            <a:r>
              <a:rPr lang="en-US" sz="2400" dirty="0" err="1">
                <a:latin typeface="+mn-ea"/>
              </a:rPr>
              <a:t>trên</a:t>
            </a:r>
            <a:r>
              <a:rPr lang="en-US" sz="2400" dirty="0">
                <a:latin typeface="+mn-ea"/>
              </a:rPr>
              <a:t> </a:t>
            </a:r>
            <a:r>
              <a:rPr lang="en-US" sz="2400" dirty="0" err="1">
                <a:latin typeface="+mn-ea"/>
              </a:rPr>
              <a:t>mô</a:t>
            </a:r>
            <a:r>
              <a:rPr lang="en-US" sz="2400" dirty="0">
                <a:latin typeface="+mn-ea"/>
              </a:rPr>
              <a:t> hình của:</a:t>
            </a:r>
          </a:p>
          <a:p>
            <a:pPr marL="800044" lvl="1" indent="-342900">
              <a:lnSpc>
                <a:spcPct val="200000"/>
              </a:lnSpc>
              <a:buFont typeface="Arial" panose="020B0604020202020204" pitchFamily="34" charset="0"/>
              <a:buChar char="•"/>
            </a:pPr>
            <a:r>
              <a:rPr lang="en-US" sz="2400" dirty="0" err="1">
                <a:latin typeface="+mn-ea"/>
              </a:rPr>
              <a:t>Luheng</a:t>
            </a:r>
            <a:r>
              <a:rPr lang="en-US" sz="2400" dirty="0">
                <a:latin typeface="+mn-ea"/>
              </a:rPr>
              <a:t> He [</a:t>
            </a:r>
            <a:r>
              <a:rPr lang="en-US" sz="2400" dirty="0">
                <a:latin typeface="+mn-ea"/>
                <a:hlinkClick r:id="rId3" action="ppaction://hlinksldjump">
                  <a:extLst>
                    <a:ext uri="{A12FA001-AC4F-418D-AE19-62706E023703}">
                      <ahyp:hlinkClr xmlns:ahyp="http://schemas.microsoft.com/office/drawing/2018/hyperlinkcolor" val="tx"/>
                    </a:ext>
                  </a:extLst>
                </a:hlinkClick>
              </a:rPr>
              <a:t>5</a:t>
            </a:r>
            <a:r>
              <a:rPr lang="en-US" sz="2400" dirty="0">
                <a:latin typeface="+mn-ea"/>
              </a:rPr>
              <a:t>], 2017</a:t>
            </a:r>
          </a:p>
          <a:p>
            <a:pPr marL="800044" lvl="1" indent="-342900">
              <a:buFont typeface="Arial" panose="020B0604020202020204" pitchFamily="34" charset="0"/>
              <a:buChar char="•"/>
            </a:pPr>
            <a:endParaRPr lang="en-US" sz="2400" dirty="0">
              <a:latin typeface="+mn-ea"/>
            </a:endParaRPr>
          </a:p>
        </p:txBody>
      </p:sp>
      <p:grpSp>
        <p:nvGrpSpPr>
          <p:cNvPr id="7" name="Group 6">
            <a:extLst>
              <a:ext uri="{FF2B5EF4-FFF2-40B4-BE49-F238E27FC236}">
                <a16:creationId xmlns:a16="http://schemas.microsoft.com/office/drawing/2014/main" id="{51322EA0-237F-8C45-9AAE-26144E3B70AC}"/>
              </a:ext>
            </a:extLst>
          </p:cNvPr>
          <p:cNvGrpSpPr/>
          <p:nvPr/>
        </p:nvGrpSpPr>
        <p:grpSpPr>
          <a:xfrm>
            <a:off x="454866" y="2953906"/>
            <a:ext cx="2450557" cy="2563282"/>
            <a:chOff x="4642167" y="1957626"/>
            <a:chExt cx="3336710" cy="3490197"/>
          </a:xfrm>
        </p:grpSpPr>
        <p:sp>
          <p:nvSpPr>
            <p:cNvPr id="186" name="Rectangle 185">
              <a:extLst>
                <a:ext uri="{FF2B5EF4-FFF2-40B4-BE49-F238E27FC236}">
                  <a16:creationId xmlns:a16="http://schemas.microsoft.com/office/drawing/2014/main" id="{BE30753E-51D6-1944-8409-3E487E132529}"/>
                </a:ext>
              </a:extLst>
            </p:cNvPr>
            <p:cNvSpPr/>
            <p:nvPr/>
          </p:nvSpPr>
          <p:spPr>
            <a:xfrm>
              <a:off x="4889406" y="390865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E940244E-F8FE-1148-9923-38192F0338FA}"/>
                </a:ext>
              </a:extLst>
            </p:cNvPr>
            <p:cNvSpPr/>
            <p:nvPr/>
          </p:nvSpPr>
          <p:spPr>
            <a:xfrm>
              <a:off x="4895607" y="2499807"/>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8" name="Straight Arrow Connector 187">
              <a:extLst>
                <a:ext uri="{FF2B5EF4-FFF2-40B4-BE49-F238E27FC236}">
                  <a16:creationId xmlns:a16="http://schemas.microsoft.com/office/drawing/2014/main" id="{12C896D3-8C0A-D94C-ACCD-5E0DF9615EC5}"/>
                </a:ext>
              </a:extLst>
            </p:cNvPr>
            <p:cNvCxnSpPr>
              <a:cxnSpLocks/>
              <a:stCxn id="186" idx="0"/>
            </p:cNvCxnSpPr>
            <p:nvPr/>
          </p:nvCxnSpPr>
          <p:spPr>
            <a:xfrm flipV="1">
              <a:off x="5060856" y="3565751"/>
              <a:ext cx="0" cy="342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9" name="Rectangle 188">
              <a:extLst>
                <a:ext uri="{FF2B5EF4-FFF2-40B4-BE49-F238E27FC236}">
                  <a16:creationId xmlns:a16="http://schemas.microsoft.com/office/drawing/2014/main" id="{75923A14-828F-0E44-B24B-4A0471A87848}"/>
                </a:ext>
              </a:extLst>
            </p:cNvPr>
            <p:cNvSpPr/>
            <p:nvPr/>
          </p:nvSpPr>
          <p:spPr>
            <a:xfrm>
              <a:off x="6170241" y="390865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64524DD1-883C-4D44-9FA4-87334DCF8EF3}"/>
                </a:ext>
              </a:extLst>
            </p:cNvPr>
            <p:cNvSpPr/>
            <p:nvPr/>
          </p:nvSpPr>
          <p:spPr>
            <a:xfrm>
              <a:off x="6176442" y="2499807"/>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91" name="Straight Arrow Connector 190">
              <a:extLst>
                <a:ext uri="{FF2B5EF4-FFF2-40B4-BE49-F238E27FC236}">
                  <a16:creationId xmlns:a16="http://schemas.microsoft.com/office/drawing/2014/main" id="{A6BEBCE8-58CE-1D44-97A2-E276C480C0A0}"/>
                </a:ext>
              </a:extLst>
            </p:cNvPr>
            <p:cNvCxnSpPr>
              <a:cxnSpLocks/>
              <a:stCxn id="189" idx="0"/>
            </p:cNvCxnSpPr>
            <p:nvPr/>
          </p:nvCxnSpPr>
          <p:spPr>
            <a:xfrm flipV="1">
              <a:off x="6341691" y="3565751"/>
              <a:ext cx="0" cy="342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2" name="Rectangle 191">
              <a:extLst>
                <a:ext uri="{FF2B5EF4-FFF2-40B4-BE49-F238E27FC236}">
                  <a16:creationId xmlns:a16="http://schemas.microsoft.com/office/drawing/2014/main" id="{6E907E0F-0A6D-2F4F-8B5F-0B8892F41C2B}"/>
                </a:ext>
              </a:extLst>
            </p:cNvPr>
            <p:cNvSpPr/>
            <p:nvPr/>
          </p:nvSpPr>
          <p:spPr>
            <a:xfrm>
              <a:off x="7391478" y="390865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2617223E-C1CA-4242-B6AC-B7867059DFB0}"/>
                </a:ext>
              </a:extLst>
            </p:cNvPr>
            <p:cNvSpPr/>
            <p:nvPr/>
          </p:nvSpPr>
          <p:spPr>
            <a:xfrm>
              <a:off x="7397679" y="2499807"/>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94" name="Straight Arrow Connector 193">
              <a:extLst>
                <a:ext uri="{FF2B5EF4-FFF2-40B4-BE49-F238E27FC236}">
                  <a16:creationId xmlns:a16="http://schemas.microsoft.com/office/drawing/2014/main" id="{049DD63B-3D79-CB4A-A517-A5C1CC656942}"/>
                </a:ext>
              </a:extLst>
            </p:cNvPr>
            <p:cNvCxnSpPr>
              <a:cxnSpLocks/>
              <a:stCxn id="192" idx="0"/>
            </p:cNvCxnSpPr>
            <p:nvPr/>
          </p:nvCxnSpPr>
          <p:spPr>
            <a:xfrm flipV="1">
              <a:off x="7562928" y="3565751"/>
              <a:ext cx="0" cy="342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5" name="Group 194">
              <a:extLst>
                <a:ext uri="{FF2B5EF4-FFF2-40B4-BE49-F238E27FC236}">
                  <a16:creationId xmlns:a16="http://schemas.microsoft.com/office/drawing/2014/main" id="{21CD0E65-337E-0744-8152-7341BFBB5BFA}"/>
                </a:ext>
              </a:extLst>
            </p:cNvPr>
            <p:cNvGrpSpPr/>
            <p:nvPr/>
          </p:nvGrpSpPr>
          <p:grpSpPr>
            <a:xfrm>
              <a:off x="4889406" y="4251551"/>
              <a:ext cx="2844972" cy="705664"/>
              <a:chOff x="4889406" y="4251551"/>
              <a:chExt cx="2844972" cy="705664"/>
            </a:xfrm>
          </p:grpSpPr>
          <p:sp>
            <p:nvSpPr>
              <p:cNvPr id="196" name="Rectangle 195">
                <a:extLst>
                  <a:ext uri="{FF2B5EF4-FFF2-40B4-BE49-F238E27FC236}">
                    <a16:creationId xmlns:a16="http://schemas.microsoft.com/office/drawing/2014/main" id="{AAE0F83B-8AD8-6444-BD98-E2A5CA82602C}"/>
                  </a:ext>
                </a:extLst>
              </p:cNvPr>
              <p:cNvSpPr/>
              <p:nvPr/>
            </p:nvSpPr>
            <p:spPr>
              <a:xfrm>
                <a:off x="4889406"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97" name="Straight Arrow Connector 196">
                <a:extLst>
                  <a:ext uri="{FF2B5EF4-FFF2-40B4-BE49-F238E27FC236}">
                    <a16:creationId xmlns:a16="http://schemas.microsoft.com/office/drawing/2014/main" id="{EAF6630A-A1F8-1F40-A5DA-99AC20CEA53B}"/>
                  </a:ext>
                </a:extLst>
              </p:cNvPr>
              <p:cNvCxnSpPr>
                <a:cxnSpLocks/>
                <a:stCxn id="196" idx="0"/>
                <a:endCxn id="186" idx="2"/>
              </p:cNvCxnSpPr>
              <p:nvPr/>
            </p:nvCxnSpPr>
            <p:spPr>
              <a:xfrm flipV="1">
                <a:off x="5060856"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8" name="Rectangle 197">
                <a:extLst>
                  <a:ext uri="{FF2B5EF4-FFF2-40B4-BE49-F238E27FC236}">
                    <a16:creationId xmlns:a16="http://schemas.microsoft.com/office/drawing/2014/main" id="{A4C95834-9A77-9742-A137-5EF897ECD9C6}"/>
                  </a:ext>
                </a:extLst>
              </p:cNvPr>
              <p:cNvSpPr/>
              <p:nvPr/>
            </p:nvSpPr>
            <p:spPr>
              <a:xfrm>
                <a:off x="6170241"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99" name="Straight Arrow Connector 198">
                <a:extLst>
                  <a:ext uri="{FF2B5EF4-FFF2-40B4-BE49-F238E27FC236}">
                    <a16:creationId xmlns:a16="http://schemas.microsoft.com/office/drawing/2014/main" id="{BE8AA19A-6A55-0E4D-B0C5-DDE4512C8170}"/>
                  </a:ext>
                </a:extLst>
              </p:cNvPr>
              <p:cNvCxnSpPr>
                <a:cxnSpLocks/>
                <a:stCxn id="198" idx="0"/>
                <a:endCxn id="189" idx="2"/>
              </p:cNvCxnSpPr>
              <p:nvPr/>
            </p:nvCxnSpPr>
            <p:spPr>
              <a:xfrm flipV="1">
                <a:off x="6341691"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0" name="Rectangle 199">
                <a:extLst>
                  <a:ext uri="{FF2B5EF4-FFF2-40B4-BE49-F238E27FC236}">
                    <a16:creationId xmlns:a16="http://schemas.microsoft.com/office/drawing/2014/main" id="{1485ECB4-19F5-2D40-9B2A-D0D365A49960}"/>
                  </a:ext>
                </a:extLst>
              </p:cNvPr>
              <p:cNvSpPr/>
              <p:nvPr/>
            </p:nvSpPr>
            <p:spPr>
              <a:xfrm>
                <a:off x="7391478"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01" name="Straight Arrow Connector 200">
                <a:extLst>
                  <a:ext uri="{FF2B5EF4-FFF2-40B4-BE49-F238E27FC236}">
                    <a16:creationId xmlns:a16="http://schemas.microsoft.com/office/drawing/2014/main" id="{21DF223A-B42C-454B-81F2-2FC6E9DAB866}"/>
                  </a:ext>
                </a:extLst>
              </p:cNvPr>
              <p:cNvCxnSpPr>
                <a:cxnSpLocks/>
                <a:stCxn id="200" idx="0"/>
                <a:endCxn id="192" idx="2"/>
              </p:cNvCxnSpPr>
              <p:nvPr/>
            </p:nvCxnSpPr>
            <p:spPr>
              <a:xfrm flipV="1">
                <a:off x="7562928"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Straight Arrow Connector 201">
                <a:extLst>
                  <a:ext uri="{FF2B5EF4-FFF2-40B4-BE49-F238E27FC236}">
                    <a16:creationId xmlns:a16="http://schemas.microsoft.com/office/drawing/2014/main" id="{87BB5E48-C121-FE48-A8DC-7FB270CBDF34}"/>
                  </a:ext>
                </a:extLst>
              </p:cNvPr>
              <p:cNvCxnSpPr>
                <a:stCxn id="196" idx="3"/>
                <a:endCxn id="198" idx="1"/>
              </p:cNvCxnSpPr>
              <p:nvPr/>
            </p:nvCxnSpPr>
            <p:spPr>
              <a:xfrm>
                <a:off x="5232306" y="4785765"/>
                <a:ext cx="9379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3" name="Straight Arrow Connector 202">
                <a:extLst>
                  <a:ext uri="{FF2B5EF4-FFF2-40B4-BE49-F238E27FC236}">
                    <a16:creationId xmlns:a16="http://schemas.microsoft.com/office/drawing/2014/main" id="{67F55ADF-6C6C-E442-8CD3-8501493341BD}"/>
                  </a:ext>
                </a:extLst>
              </p:cNvPr>
              <p:cNvCxnSpPr>
                <a:stCxn id="198" idx="3"/>
                <a:endCxn id="200" idx="1"/>
              </p:cNvCxnSpPr>
              <p:nvPr/>
            </p:nvCxnSpPr>
            <p:spPr>
              <a:xfrm>
                <a:off x="6513141" y="4785765"/>
                <a:ext cx="878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204" name="Straight Arrow Connector 203">
              <a:extLst>
                <a:ext uri="{FF2B5EF4-FFF2-40B4-BE49-F238E27FC236}">
                  <a16:creationId xmlns:a16="http://schemas.microsoft.com/office/drawing/2014/main" id="{BCC0DB1E-3A36-204D-ADFA-4A792C370470}"/>
                </a:ext>
              </a:extLst>
            </p:cNvPr>
            <p:cNvCxnSpPr>
              <a:stCxn id="192" idx="1"/>
              <a:endCxn id="189" idx="3"/>
            </p:cNvCxnSpPr>
            <p:nvPr/>
          </p:nvCxnSpPr>
          <p:spPr>
            <a:xfrm flipH="1">
              <a:off x="6513141" y="4080101"/>
              <a:ext cx="878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5" name="Straight Arrow Connector 204">
              <a:extLst>
                <a:ext uri="{FF2B5EF4-FFF2-40B4-BE49-F238E27FC236}">
                  <a16:creationId xmlns:a16="http://schemas.microsoft.com/office/drawing/2014/main" id="{9C7BFE8C-78CF-A84A-830F-8A4C55E3412C}"/>
                </a:ext>
              </a:extLst>
            </p:cNvPr>
            <p:cNvCxnSpPr>
              <a:stCxn id="189" idx="1"/>
              <a:endCxn id="186" idx="3"/>
            </p:cNvCxnSpPr>
            <p:nvPr/>
          </p:nvCxnSpPr>
          <p:spPr>
            <a:xfrm flipH="1">
              <a:off x="5232306" y="4080101"/>
              <a:ext cx="9379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06" name="Group 205">
              <a:extLst>
                <a:ext uri="{FF2B5EF4-FFF2-40B4-BE49-F238E27FC236}">
                  <a16:creationId xmlns:a16="http://schemas.microsoft.com/office/drawing/2014/main" id="{DB8651F2-38FA-234C-B0CD-305A0297F294}"/>
                </a:ext>
              </a:extLst>
            </p:cNvPr>
            <p:cNvGrpSpPr/>
            <p:nvPr/>
          </p:nvGrpSpPr>
          <p:grpSpPr>
            <a:xfrm>
              <a:off x="4642167" y="5234947"/>
              <a:ext cx="831898" cy="212876"/>
              <a:chOff x="2935705" y="4929765"/>
              <a:chExt cx="831898" cy="212876"/>
            </a:xfrm>
          </p:grpSpPr>
          <p:sp>
            <p:nvSpPr>
              <p:cNvPr id="207" name="Rounded Rectangle 206">
                <a:extLst>
                  <a:ext uri="{FF2B5EF4-FFF2-40B4-BE49-F238E27FC236}">
                    <a16:creationId xmlns:a16="http://schemas.microsoft.com/office/drawing/2014/main" id="{D52CB9AB-F4BA-B74C-9EF2-DAB0500323BB}"/>
                  </a:ext>
                </a:extLst>
              </p:cNvPr>
              <p:cNvSpPr/>
              <p:nvPr/>
            </p:nvSpPr>
            <p:spPr>
              <a:xfrm>
                <a:off x="2935705" y="4929765"/>
                <a:ext cx="831898" cy="2128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Oval 207">
                <a:extLst>
                  <a:ext uri="{FF2B5EF4-FFF2-40B4-BE49-F238E27FC236}">
                    <a16:creationId xmlns:a16="http://schemas.microsoft.com/office/drawing/2014/main" id="{BA99E014-29FA-4C45-9AA0-721D338835BE}"/>
                  </a:ext>
                </a:extLst>
              </p:cNvPr>
              <p:cNvSpPr/>
              <p:nvPr/>
            </p:nvSpPr>
            <p:spPr>
              <a:xfrm>
                <a:off x="2969008"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AF2BF18D-59F3-954D-84C1-D26CABE9F74C}"/>
                  </a:ext>
                </a:extLst>
              </p:cNvPr>
              <p:cNvSpPr/>
              <p:nvPr/>
            </p:nvSpPr>
            <p:spPr>
              <a:xfrm>
                <a:off x="3181266"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96975B64-C3C1-5340-BF7B-4256E2E5B395}"/>
                  </a:ext>
                </a:extLst>
              </p:cNvPr>
              <p:cNvSpPr/>
              <p:nvPr/>
            </p:nvSpPr>
            <p:spPr>
              <a:xfrm>
                <a:off x="3382365" y="495113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259F164-F299-DC4F-A3FF-142B21E03382}"/>
                  </a:ext>
                </a:extLst>
              </p:cNvPr>
              <p:cNvSpPr/>
              <p:nvPr/>
            </p:nvSpPr>
            <p:spPr>
              <a:xfrm>
                <a:off x="3574984" y="495045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12" name="Group 211">
              <a:extLst>
                <a:ext uri="{FF2B5EF4-FFF2-40B4-BE49-F238E27FC236}">
                  <a16:creationId xmlns:a16="http://schemas.microsoft.com/office/drawing/2014/main" id="{1F007067-8955-7240-A418-26A79868923F}"/>
                </a:ext>
              </a:extLst>
            </p:cNvPr>
            <p:cNvGrpSpPr/>
            <p:nvPr/>
          </p:nvGrpSpPr>
          <p:grpSpPr>
            <a:xfrm>
              <a:off x="5941800" y="5232756"/>
              <a:ext cx="831898" cy="212876"/>
              <a:chOff x="2935705" y="4929765"/>
              <a:chExt cx="831898" cy="212876"/>
            </a:xfrm>
          </p:grpSpPr>
          <p:sp>
            <p:nvSpPr>
              <p:cNvPr id="213" name="Rounded Rectangle 212">
                <a:extLst>
                  <a:ext uri="{FF2B5EF4-FFF2-40B4-BE49-F238E27FC236}">
                    <a16:creationId xmlns:a16="http://schemas.microsoft.com/office/drawing/2014/main" id="{83F82D54-7448-4847-8A27-D037CA7F5BAC}"/>
                  </a:ext>
                </a:extLst>
              </p:cNvPr>
              <p:cNvSpPr/>
              <p:nvPr/>
            </p:nvSpPr>
            <p:spPr>
              <a:xfrm>
                <a:off x="2935705" y="4929765"/>
                <a:ext cx="831898" cy="2128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4" name="Oval 213">
                <a:extLst>
                  <a:ext uri="{FF2B5EF4-FFF2-40B4-BE49-F238E27FC236}">
                    <a16:creationId xmlns:a16="http://schemas.microsoft.com/office/drawing/2014/main" id="{3E80C943-2850-9F4D-9255-B2362299CAE5}"/>
                  </a:ext>
                </a:extLst>
              </p:cNvPr>
              <p:cNvSpPr/>
              <p:nvPr/>
            </p:nvSpPr>
            <p:spPr>
              <a:xfrm>
                <a:off x="2969008"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A40B902-8F9D-D34B-B74E-B4D09730C83A}"/>
                  </a:ext>
                </a:extLst>
              </p:cNvPr>
              <p:cNvSpPr/>
              <p:nvPr/>
            </p:nvSpPr>
            <p:spPr>
              <a:xfrm>
                <a:off x="3181266"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61A408A4-551F-C742-99C7-233452020FD9}"/>
                  </a:ext>
                </a:extLst>
              </p:cNvPr>
              <p:cNvSpPr/>
              <p:nvPr/>
            </p:nvSpPr>
            <p:spPr>
              <a:xfrm>
                <a:off x="3382365" y="495113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A82F559A-96EC-CE4F-B20D-86CC6405A54E}"/>
                  </a:ext>
                </a:extLst>
              </p:cNvPr>
              <p:cNvSpPr/>
              <p:nvPr/>
            </p:nvSpPr>
            <p:spPr>
              <a:xfrm>
                <a:off x="3574984" y="495045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E07AEF6C-8EB0-6F42-9E31-EA8946A33AA8}"/>
                </a:ext>
              </a:extLst>
            </p:cNvPr>
            <p:cNvGrpSpPr/>
            <p:nvPr/>
          </p:nvGrpSpPr>
          <p:grpSpPr>
            <a:xfrm>
              <a:off x="7146979" y="5225483"/>
              <a:ext cx="831898" cy="212876"/>
              <a:chOff x="2935705" y="4929765"/>
              <a:chExt cx="831898" cy="212876"/>
            </a:xfrm>
          </p:grpSpPr>
          <p:sp>
            <p:nvSpPr>
              <p:cNvPr id="219" name="Rounded Rectangle 218">
                <a:extLst>
                  <a:ext uri="{FF2B5EF4-FFF2-40B4-BE49-F238E27FC236}">
                    <a16:creationId xmlns:a16="http://schemas.microsoft.com/office/drawing/2014/main" id="{B6DB4904-AD52-C34A-90E9-8718A734F5C8}"/>
                  </a:ext>
                </a:extLst>
              </p:cNvPr>
              <p:cNvSpPr/>
              <p:nvPr/>
            </p:nvSpPr>
            <p:spPr>
              <a:xfrm>
                <a:off x="2935705" y="4929765"/>
                <a:ext cx="831898" cy="2128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0" name="Oval 219">
                <a:extLst>
                  <a:ext uri="{FF2B5EF4-FFF2-40B4-BE49-F238E27FC236}">
                    <a16:creationId xmlns:a16="http://schemas.microsoft.com/office/drawing/2014/main" id="{962E50DE-F2B4-0848-AF2A-0D1AEF9ACE2E}"/>
                  </a:ext>
                </a:extLst>
              </p:cNvPr>
              <p:cNvSpPr/>
              <p:nvPr/>
            </p:nvSpPr>
            <p:spPr>
              <a:xfrm>
                <a:off x="2969008"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0FF0A67E-6229-2942-A144-CE91BC7BE060}"/>
                  </a:ext>
                </a:extLst>
              </p:cNvPr>
              <p:cNvSpPr/>
              <p:nvPr/>
            </p:nvSpPr>
            <p:spPr>
              <a:xfrm>
                <a:off x="3181266"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A967348E-73D0-1545-8619-E151FBAD4DEB}"/>
                  </a:ext>
                </a:extLst>
              </p:cNvPr>
              <p:cNvSpPr/>
              <p:nvPr/>
            </p:nvSpPr>
            <p:spPr>
              <a:xfrm>
                <a:off x="3382365" y="495113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B81332B-390E-674E-BF3D-84ED7336A437}"/>
                  </a:ext>
                </a:extLst>
              </p:cNvPr>
              <p:cNvSpPr/>
              <p:nvPr/>
            </p:nvSpPr>
            <p:spPr>
              <a:xfrm>
                <a:off x="3574984" y="495045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cxnSp>
          <p:nvCxnSpPr>
            <p:cNvPr id="224" name="Straight Arrow Connector 223">
              <a:extLst>
                <a:ext uri="{FF2B5EF4-FFF2-40B4-BE49-F238E27FC236}">
                  <a16:creationId xmlns:a16="http://schemas.microsoft.com/office/drawing/2014/main" id="{9DFAC4C6-F533-DE49-A63B-CEECCB001850}"/>
                </a:ext>
              </a:extLst>
            </p:cNvPr>
            <p:cNvCxnSpPr>
              <a:stCxn id="207" idx="0"/>
              <a:endCxn id="196" idx="2"/>
            </p:cNvCxnSpPr>
            <p:nvPr/>
          </p:nvCxnSpPr>
          <p:spPr>
            <a:xfrm flipV="1">
              <a:off x="5058116" y="4957215"/>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5" name="Straight Arrow Connector 224">
              <a:extLst>
                <a:ext uri="{FF2B5EF4-FFF2-40B4-BE49-F238E27FC236}">
                  <a16:creationId xmlns:a16="http://schemas.microsoft.com/office/drawing/2014/main" id="{81A25BFB-FF4D-4C49-B5EC-25FD0F93C728}"/>
                </a:ext>
              </a:extLst>
            </p:cNvPr>
            <p:cNvCxnSpPr/>
            <p:nvPr/>
          </p:nvCxnSpPr>
          <p:spPr>
            <a:xfrm flipV="1">
              <a:off x="6338951" y="4954991"/>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6" name="Straight Arrow Connector 225">
              <a:extLst>
                <a:ext uri="{FF2B5EF4-FFF2-40B4-BE49-F238E27FC236}">
                  <a16:creationId xmlns:a16="http://schemas.microsoft.com/office/drawing/2014/main" id="{C3088C3E-5793-6E4A-9CF7-C892F5FCEAF6}"/>
                </a:ext>
              </a:extLst>
            </p:cNvPr>
            <p:cNvCxnSpPr/>
            <p:nvPr/>
          </p:nvCxnSpPr>
          <p:spPr>
            <a:xfrm flipV="1">
              <a:off x="7562928" y="4944750"/>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7" name="Straight Arrow Connector 226">
              <a:extLst>
                <a:ext uri="{FF2B5EF4-FFF2-40B4-BE49-F238E27FC236}">
                  <a16:creationId xmlns:a16="http://schemas.microsoft.com/office/drawing/2014/main" id="{5E9C12B5-B629-F840-A244-35560E117F35}"/>
                </a:ext>
              </a:extLst>
            </p:cNvPr>
            <p:cNvCxnSpPr>
              <a:cxnSpLocks/>
            </p:cNvCxnSpPr>
            <p:nvPr/>
          </p:nvCxnSpPr>
          <p:spPr>
            <a:xfrm flipV="1">
              <a:off x="5048259" y="1958360"/>
              <a:ext cx="0" cy="5496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8" name="Straight Arrow Connector 227">
              <a:extLst>
                <a:ext uri="{FF2B5EF4-FFF2-40B4-BE49-F238E27FC236}">
                  <a16:creationId xmlns:a16="http://schemas.microsoft.com/office/drawing/2014/main" id="{D78B7D01-C7FD-604C-AA50-52CF968EDC52}"/>
                </a:ext>
              </a:extLst>
            </p:cNvPr>
            <p:cNvCxnSpPr>
              <a:cxnSpLocks/>
            </p:cNvCxnSpPr>
            <p:nvPr/>
          </p:nvCxnSpPr>
          <p:spPr>
            <a:xfrm flipH="1" flipV="1">
              <a:off x="6336779" y="1958360"/>
              <a:ext cx="1693" cy="5378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9" name="Straight Arrow Connector 228">
              <a:extLst>
                <a:ext uri="{FF2B5EF4-FFF2-40B4-BE49-F238E27FC236}">
                  <a16:creationId xmlns:a16="http://schemas.microsoft.com/office/drawing/2014/main" id="{F96CAF0B-735A-BF45-9374-35B1C1B4D9DD}"/>
                </a:ext>
              </a:extLst>
            </p:cNvPr>
            <p:cNvCxnSpPr>
              <a:cxnSpLocks/>
            </p:cNvCxnSpPr>
            <p:nvPr/>
          </p:nvCxnSpPr>
          <p:spPr>
            <a:xfrm flipV="1">
              <a:off x="7565522" y="1957626"/>
              <a:ext cx="0" cy="5496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0" name="Straight Arrow Connector 229">
              <a:extLst>
                <a:ext uri="{FF2B5EF4-FFF2-40B4-BE49-F238E27FC236}">
                  <a16:creationId xmlns:a16="http://schemas.microsoft.com/office/drawing/2014/main" id="{06175C2E-1174-FD49-AA3C-B0A8D2ADB4E9}"/>
                </a:ext>
              </a:extLst>
            </p:cNvPr>
            <p:cNvCxnSpPr/>
            <p:nvPr/>
          </p:nvCxnSpPr>
          <p:spPr>
            <a:xfrm flipH="1">
              <a:off x="6519342" y="2659764"/>
              <a:ext cx="878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1" name="Straight Arrow Connector 230">
              <a:extLst>
                <a:ext uri="{FF2B5EF4-FFF2-40B4-BE49-F238E27FC236}">
                  <a16:creationId xmlns:a16="http://schemas.microsoft.com/office/drawing/2014/main" id="{ACA9A406-4F6E-BD47-8E84-251C87847FA9}"/>
                </a:ext>
              </a:extLst>
            </p:cNvPr>
            <p:cNvCxnSpPr/>
            <p:nvPr/>
          </p:nvCxnSpPr>
          <p:spPr>
            <a:xfrm flipH="1">
              <a:off x="5238507" y="2659764"/>
              <a:ext cx="9379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32" name="Group 231">
              <a:extLst>
                <a:ext uri="{FF2B5EF4-FFF2-40B4-BE49-F238E27FC236}">
                  <a16:creationId xmlns:a16="http://schemas.microsoft.com/office/drawing/2014/main" id="{5FB7509F-A5EC-5F4A-BB6A-94CE6FB16EB3}"/>
                </a:ext>
              </a:extLst>
            </p:cNvPr>
            <p:cNvGrpSpPr/>
            <p:nvPr/>
          </p:nvGrpSpPr>
          <p:grpSpPr>
            <a:xfrm>
              <a:off x="4884494" y="2849940"/>
              <a:ext cx="2844972" cy="705664"/>
              <a:chOff x="4889406" y="4251551"/>
              <a:chExt cx="2844972" cy="705664"/>
            </a:xfrm>
          </p:grpSpPr>
          <p:sp>
            <p:nvSpPr>
              <p:cNvPr id="233" name="Rectangle 232">
                <a:extLst>
                  <a:ext uri="{FF2B5EF4-FFF2-40B4-BE49-F238E27FC236}">
                    <a16:creationId xmlns:a16="http://schemas.microsoft.com/office/drawing/2014/main" id="{613AFE1D-9104-0148-BA40-21DE443D7EE5}"/>
                  </a:ext>
                </a:extLst>
              </p:cNvPr>
              <p:cNvSpPr/>
              <p:nvPr/>
            </p:nvSpPr>
            <p:spPr>
              <a:xfrm>
                <a:off x="4889406"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4" name="Straight Arrow Connector 233">
                <a:extLst>
                  <a:ext uri="{FF2B5EF4-FFF2-40B4-BE49-F238E27FC236}">
                    <a16:creationId xmlns:a16="http://schemas.microsoft.com/office/drawing/2014/main" id="{82FCE953-C710-224F-B062-7694D2F166BA}"/>
                  </a:ext>
                </a:extLst>
              </p:cNvPr>
              <p:cNvCxnSpPr>
                <a:cxnSpLocks/>
                <a:stCxn id="233" idx="0"/>
              </p:cNvCxnSpPr>
              <p:nvPr/>
            </p:nvCxnSpPr>
            <p:spPr>
              <a:xfrm flipV="1">
                <a:off x="5060856"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5" name="Rectangle 234">
                <a:extLst>
                  <a:ext uri="{FF2B5EF4-FFF2-40B4-BE49-F238E27FC236}">
                    <a16:creationId xmlns:a16="http://schemas.microsoft.com/office/drawing/2014/main" id="{6212A405-FF1E-8F46-A73E-6D1B8FD00FE1}"/>
                  </a:ext>
                </a:extLst>
              </p:cNvPr>
              <p:cNvSpPr/>
              <p:nvPr/>
            </p:nvSpPr>
            <p:spPr>
              <a:xfrm>
                <a:off x="6170241"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6" name="Straight Arrow Connector 235">
                <a:extLst>
                  <a:ext uri="{FF2B5EF4-FFF2-40B4-BE49-F238E27FC236}">
                    <a16:creationId xmlns:a16="http://schemas.microsoft.com/office/drawing/2014/main" id="{3B533C75-0D94-3741-931B-DFBFEB72F80C}"/>
                  </a:ext>
                </a:extLst>
              </p:cNvPr>
              <p:cNvCxnSpPr>
                <a:cxnSpLocks/>
                <a:stCxn id="235" idx="0"/>
              </p:cNvCxnSpPr>
              <p:nvPr/>
            </p:nvCxnSpPr>
            <p:spPr>
              <a:xfrm flipV="1">
                <a:off x="6341691"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7" name="Rectangle 236">
                <a:extLst>
                  <a:ext uri="{FF2B5EF4-FFF2-40B4-BE49-F238E27FC236}">
                    <a16:creationId xmlns:a16="http://schemas.microsoft.com/office/drawing/2014/main" id="{B8CF36D9-33CE-7749-8EAF-CA862DA005F7}"/>
                  </a:ext>
                </a:extLst>
              </p:cNvPr>
              <p:cNvSpPr/>
              <p:nvPr/>
            </p:nvSpPr>
            <p:spPr>
              <a:xfrm>
                <a:off x="7391478"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8" name="Straight Arrow Connector 237">
                <a:extLst>
                  <a:ext uri="{FF2B5EF4-FFF2-40B4-BE49-F238E27FC236}">
                    <a16:creationId xmlns:a16="http://schemas.microsoft.com/office/drawing/2014/main" id="{692CE705-B31B-1545-9C40-5871EDD94879}"/>
                  </a:ext>
                </a:extLst>
              </p:cNvPr>
              <p:cNvCxnSpPr>
                <a:cxnSpLocks/>
                <a:stCxn id="237" idx="0"/>
              </p:cNvCxnSpPr>
              <p:nvPr/>
            </p:nvCxnSpPr>
            <p:spPr>
              <a:xfrm flipV="1">
                <a:off x="7562928"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9" name="Straight Arrow Connector 238">
                <a:extLst>
                  <a:ext uri="{FF2B5EF4-FFF2-40B4-BE49-F238E27FC236}">
                    <a16:creationId xmlns:a16="http://schemas.microsoft.com/office/drawing/2014/main" id="{A792EC1C-D0AD-8042-BDBD-896FA29D8F2B}"/>
                  </a:ext>
                </a:extLst>
              </p:cNvPr>
              <p:cNvCxnSpPr>
                <a:stCxn id="233" idx="3"/>
                <a:endCxn id="235" idx="1"/>
              </p:cNvCxnSpPr>
              <p:nvPr/>
            </p:nvCxnSpPr>
            <p:spPr>
              <a:xfrm>
                <a:off x="5232306" y="4785765"/>
                <a:ext cx="9379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0" name="Straight Arrow Connector 239">
                <a:extLst>
                  <a:ext uri="{FF2B5EF4-FFF2-40B4-BE49-F238E27FC236}">
                    <a16:creationId xmlns:a16="http://schemas.microsoft.com/office/drawing/2014/main" id="{50E040D2-4047-5047-BE90-525E4BECCBFE}"/>
                  </a:ext>
                </a:extLst>
              </p:cNvPr>
              <p:cNvCxnSpPr>
                <a:stCxn id="235" idx="3"/>
                <a:endCxn id="237" idx="1"/>
              </p:cNvCxnSpPr>
              <p:nvPr/>
            </p:nvCxnSpPr>
            <p:spPr>
              <a:xfrm>
                <a:off x="6513141" y="4785765"/>
                <a:ext cx="878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grpSp>
        <p:nvGrpSpPr>
          <p:cNvPr id="241" name="Group 240">
            <a:extLst>
              <a:ext uri="{FF2B5EF4-FFF2-40B4-BE49-F238E27FC236}">
                <a16:creationId xmlns:a16="http://schemas.microsoft.com/office/drawing/2014/main" id="{CAF8F9D3-E789-B848-9DB9-564DC908117F}"/>
              </a:ext>
            </a:extLst>
          </p:cNvPr>
          <p:cNvGrpSpPr/>
          <p:nvPr/>
        </p:nvGrpSpPr>
        <p:grpSpPr>
          <a:xfrm>
            <a:off x="3405781" y="3480328"/>
            <a:ext cx="822721" cy="1675175"/>
            <a:chOff x="8409693" y="3751343"/>
            <a:chExt cx="822721" cy="1675175"/>
          </a:xfrm>
        </p:grpSpPr>
        <p:sp>
          <p:nvSpPr>
            <p:cNvPr id="242" name="Arc 241">
              <a:extLst>
                <a:ext uri="{FF2B5EF4-FFF2-40B4-BE49-F238E27FC236}">
                  <a16:creationId xmlns:a16="http://schemas.microsoft.com/office/drawing/2014/main" id="{20D573D7-9372-664A-98DE-F3123CA96CEE}"/>
                </a:ext>
              </a:extLst>
            </p:cNvPr>
            <p:cNvSpPr/>
            <p:nvPr/>
          </p:nvSpPr>
          <p:spPr>
            <a:xfrm rot="9943804" flipH="1">
              <a:off x="8409693" y="4238629"/>
              <a:ext cx="822721" cy="855636"/>
            </a:xfrm>
            <a:prstGeom prst="arc">
              <a:avLst>
                <a:gd name="adj1" fmla="val 16200000"/>
                <a:gd name="adj2" fmla="val 290880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43" name="Rectangle 242">
              <a:extLst>
                <a:ext uri="{FF2B5EF4-FFF2-40B4-BE49-F238E27FC236}">
                  <a16:creationId xmlns:a16="http://schemas.microsoft.com/office/drawing/2014/main" id="{4F7D127F-C45A-D342-9476-90806C16244F}"/>
                </a:ext>
              </a:extLst>
            </p:cNvPr>
            <p:cNvSpPr/>
            <p:nvPr/>
          </p:nvSpPr>
          <p:spPr>
            <a:xfrm>
              <a:off x="8771369" y="5083618"/>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4" name="Straight Arrow Connector 243">
              <a:extLst>
                <a:ext uri="{FF2B5EF4-FFF2-40B4-BE49-F238E27FC236}">
                  <a16:creationId xmlns:a16="http://schemas.microsoft.com/office/drawing/2014/main" id="{72C84F97-82EC-5C4F-8AA9-59DCCC11A133}"/>
                </a:ext>
              </a:extLst>
            </p:cNvPr>
            <p:cNvCxnSpPr>
              <a:cxnSpLocks/>
              <a:stCxn id="243" idx="0"/>
            </p:cNvCxnSpPr>
            <p:nvPr/>
          </p:nvCxnSpPr>
          <p:spPr>
            <a:xfrm flipV="1">
              <a:off x="8942819" y="4785765"/>
              <a:ext cx="0" cy="2978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5" name="Rectangle 244">
              <a:extLst>
                <a:ext uri="{FF2B5EF4-FFF2-40B4-BE49-F238E27FC236}">
                  <a16:creationId xmlns:a16="http://schemas.microsoft.com/office/drawing/2014/main" id="{E2F2B472-27D6-654E-A091-17B8724A13CD}"/>
                </a:ext>
              </a:extLst>
            </p:cNvPr>
            <p:cNvSpPr/>
            <p:nvPr/>
          </p:nvSpPr>
          <p:spPr>
            <a:xfrm>
              <a:off x="8771369" y="4435633"/>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6" name="Straight Arrow Connector 245">
              <a:extLst>
                <a:ext uri="{FF2B5EF4-FFF2-40B4-BE49-F238E27FC236}">
                  <a16:creationId xmlns:a16="http://schemas.microsoft.com/office/drawing/2014/main" id="{2568FD4E-D27B-A444-85AF-43F5B53261E3}"/>
                </a:ext>
              </a:extLst>
            </p:cNvPr>
            <p:cNvCxnSpPr>
              <a:cxnSpLocks/>
              <a:stCxn id="245" idx="0"/>
            </p:cNvCxnSpPr>
            <p:nvPr/>
          </p:nvCxnSpPr>
          <p:spPr>
            <a:xfrm flipV="1">
              <a:off x="8942819" y="4092733"/>
              <a:ext cx="0" cy="342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47" name="Group 246">
              <a:extLst>
                <a:ext uri="{FF2B5EF4-FFF2-40B4-BE49-F238E27FC236}">
                  <a16:creationId xmlns:a16="http://schemas.microsoft.com/office/drawing/2014/main" id="{D52354E2-A0E7-5147-80F2-48B9F2C2FC0A}"/>
                </a:ext>
              </a:extLst>
            </p:cNvPr>
            <p:cNvGrpSpPr/>
            <p:nvPr/>
          </p:nvGrpSpPr>
          <p:grpSpPr>
            <a:xfrm>
              <a:off x="8874419" y="4221400"/>
              <a:ext cx="136800" cy="136800"/>
              <a:chOff x="8582400" y="3297600"/>
              <a:chExt cx="360419" cy="360419"/>
            </a:xfrm>
          </p:grpSpPr>
          <p:sp>
            <p:nvSpPr>
              <p:cNvPr id="249" name="Rectangle 248">
                <a:extLst>
                  <a:ext uri="{FF2B5EF4-FFF2-40B4-BE49-F238E27FC236}">
                    <a16:creationId xmlns:a16="http://schemas.microsoft.com/office/drawing/2014/main" id="{8FA297FA-84FB-984C-B860-B2C38F0A7C22}"/>
                  </a:ext>
                </a:extLst>
              </p:cNvPr>
              <p:cNvSpPr/>
              <p:nvPr/>
            </p:nvSpPr>
            <p:spPr>
              <a:xfrm>
                <a:off x="8582400" y="3297600"/>
                <a:ext cx="360419" cy="3604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0" name="Plus 249">
                <a:extLst>
                  <a:ext uri="{FF2B5EF4-FFF2-40B4-BE49-F238E27FC236}">
                    <a16:creationId xmlns:a16="http://schemas.microsoft.com/office/drawing/2014/main" id="{837429EF-1974-2147-B4B1-6C3DB05A1619}"/>
                  </a:ext>
                </a:extLst>
              </p:cNvPr>
              <p:cNvSpPr/>
              <p:nvPr/>
            </p:nvSpPr>
            <p:spPr>
              <a:xfrm>
                <a:off x="8596072" y="3314667"/>
                <a:ext cx="333074" cy="333074"/>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sp>
          <p:nvSpPr>
            <p:cNvPr id="248" name="Rectangle 247">
              <a:extLst>
                <a:ext uri="{FF2B5EF4-FFF2-40B4-BE49-F238E27FC236}">
                  <a16:creationId xmlns:a16="http://schemas.microsoft.com/office/drawing/2014/main" id="{2E67B5A6-954F-324A-9CE5-A0E3393E012A}"/>
                </a:ext>
              </a:extLst>
            </p:cNvPr>
            <p:cNvSpPr/>
            <p:nvPr/>
          </p:nvSpPr>
          <p:spPr>
            <a:xfrm>
              <a:off x="8771369" y="3751343"/>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51" name="Plus 250">
            <a:extLst>
              <a:ext uri="{FF2B5EF4-FFF2-40B4-BE49-F238E27FC236}">
                <a16:creationId xmlns:a16="http://schemas.microsoft.com/office/drawing/2014/main" id="{A8B9BB2F-6533-994B-9220-E51C014323DB}"/>
              </a:ext>
            </a:extLst>
          </p:cNvPr>
          <p:cNvSpPr/>
          <p:nvPr/>
        </p:nvSpPr>
        <p:spPr>
          <a:xfrm>
            <a:off x="2985549" y="4057884"/>
            <a:ext cx="525938" cy="525938"/>
          </a:xfrm>
          <a:prstGeom prst="mathPlus">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2" name="Equal 251">
            <a:extLst>
              <a:ext uri="{FF2B5EF4-FFF2-40B4-BE49-F238E27FC236}">
                <a16:creationId xmlns:a16="http://schemas.microsoft.com/office/drawing/2014/main" id="{E69AC74E-F679-414D-A841-272D590F3233}"/>
              </a:ext>
            </a:extLst>
          </p:cNvPr>
          <p:cNvSpPr/>
          <p:nvPr/>
        </p:nvSpPr>
        <p:spPr>
          <a:xfrm>
            <a:off x="4508373" y="4132326"/>
            <a:ext cx="609600" cy="378773"/>
          </a:xfrm>
          <a:prstGeom prst="mathEqual">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53" name="TextBox 252">
            <a:extLst>
              <a:ext uri="{FF2B5EF4-FFF2-40B4-BE49-F238E27FC236}">
                <a16:creationId xmlns:a16="http://schemas.microsoft.com/office/drawing/2014/main" id="{AF6E5402-9CE2-094B-8518-C9F990F65971}"/>
              </a:ext>
            </a:extLst>
          </p:cNvPr>
          <p:cNvSpPr txBox="1"/>
          <p:nvPr/>
        </p:nvSpPr>
        <p:spPr>
          <a:xfrm>
            <a:off x="889121" y="5701308"/>
            <a:ext cx="1646605" cy="369332"/>
          </a:xfrm>
          <a:prstGeom prst="rect">
            <a:avLst/>
          </a:prstGeom>
          <a:noFill/>
        </p:spPr>
        <p:txBody>
          <a:bodyPr wrap="none" rtlCol="0">
            <a:spAutoFit/>
          </a:bodyPr>
          <a:lstStyle/>
          <a:p>
            <a:r>
              <a:rPr lang="en-US"/>
              <a:t>Mạng BiLSTM</a:t>
            </a:r>
          </a:p>
        </p:txBody>
      </p:sp>
      <p:sp>
        <p:nvSpPr>
          <p:cNvPr id="254" name="TextBox 253">
            <a:extLst>
              <a:ext uri="{FF2B5EF4-FFF2-40B4-BE49-F238E27FC236}">
                <a16:creationId xmlns:a16="http://schemas.microsoft.com/office/drawing/2014/main" id="{1C378E1D-E050-264F-AD07-7159D64890AD}"/>
              </a:ext>
            </a:extLst>
          </p:cNvPr>
          <p:cNvSpPr txBox="1"/>
          <p:nvPr/>
        </p:nvSpPr>
        <p:spPr>
          <a:xfrm>
            <a:off x="3248518" y="5574332"/>
            <a:ext cx="1351652" cy="646331"/>
          </a:xfrm>
          <a:prstGeom prst="rect">
            <a:avLst/>
          </a:prstGeom>
          <a:noFill/>
        </p:spPr>
        <p:txBody>
          <a:bodyPr wrap="none" rtlCol="0">
            <a:spAutoFit/>
          </a:bodyPr>
          <a:lstStyle/>
          <a:p>
            <a:pPr algn="ctr"/>
            <a:r>
              <a:rPr lang="en-US"/>
              <a:t>Highway</a:t>
            </a:r>
          </a:p>
          <a:p>
            <a:pPr algn="ctr"/>
            <a:r>
              <a:rPr lang="en-US"/>
              <a:t>Connection</a:t>
            </a:r>
          </a:p>
        </p:txBody>
      </p:sp>
      <p:grpSp>
        <p:nvGrpSpPr>
          <p:cNvPr id="346" name="Group 345">
            <a:extLst>
              <a:ext uri="{FF2B5EF4-FFF2-40B4-BE49-F238E27FC236}">
                <a16:creationId xmlns:a16="http://schemas.microsoft.com/office/drawing/2014/main" id="{27C654B9-FC72-A049-9F73-7CD983BCB998}"/>
              </a:ext>
            </a:extLst>
          </p:cNvPr>
          <p:cNvGrpSpPr/>
          <p:nvPr/>
        </p:nvGrpSpPr>
        <p:grpSpPr>
          <a:xfrm>
            <a:off x="5029369" y="2953906"/>
            <a:ext cx="2773333" cy="2557316"/>
            <a:chOff x="4449494" y="1957626"/>
            <a:chExt cx="3785015" cy="3490197"/>
          </a:xfrm>
        </p:grpSpPr>
        <p:sp>
          <p:nvSpPr>
            <p:cNvPr id="255" name="Rectangle 254">
              <a:extLst>
                <a:ext uri="{FF2B5EF4-FFF2-40B4-BE49-F238E27FC236}">
                  <a16:creationId xmlns:a16="http://schemas.microsoft.com/office/drawing/2014/main" id="{76FF5F19-0B1C-8749-B340-4549F2DE3BED}"/>
                </a:ext>
              </a:extLst>
            </p:cNvPr>
            <p:cNvSpPr/>
            <p:nvPr/>
          </p:nvSpPr>
          <p:spPr>
            <a:xfrm>
              <a:off x="4889406" y="390865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E4C0BE6F-4D86-3B40-9C28-033F6B832573}"/>
                </a:ext>
              </a:extLst>
            </p:cNvPr>
            <p:cNvSpPr/>
            <p:nvPr/>
          </p:nvSpPr>
          <p:spPr>
            <a:xfrm>
              <a:off x="4895607" y="2499807"/>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57" name="Straight Arrow Connector 256">
              <a:extLst>
                <a:ext uri="{FF2B5EF4-FFF2-40B4-BE49-F238E27FC236}">
                  <a16:creationId xmlns:a16="http://schemas.microsoft.com/office/drawing/2014/main" id="{F38EDB44-CE9D-7146-8143-32D53B0586E3}"/>
                </a:ext>
              </a:extLst>
            </p:cNvPr>
            <p:cNvCxnSpPr>
              <a:cxnSpLocks/>
              <a:stCxn id="255" idx="0"/>
            </p:cNvCxnSpPr>
            <p:nvPr/>
          </p:nvCxnSpPr>
          <p:spPr>
            <a:xfrm flipV="1">
              <a:off x="5060856" y="3565751"/>
              <a:ext cx="0" cy="342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8" name="Rectangle 257">
              <a:extLst>
                <a:ext uri="{FF2B5EF4-FFF2-40B4-BE49-F238E27FC236}">
                  <a16:creationId xmlns:a16="http://schemas.microsoft.com/office/drawing/2014/main" id="{C870D059-4AC3-CA48-81AB-3170D4E31EA2}"/>
                </a:ext>
              </a:extLst>
            </p:cNvPr>
            <p:cNvSpPr/>
            <p:nvPr/>
          </p:nvSpPr>
          <p:spPr>
            <a:xfrm>
              <a:off x="6170241" y="390865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FD1473ED-26AF-2C45-8755-E8EC7046210C}"/>
                </a:ext>
              </a:extLst>
            </p:cNvPr>
            <p:cNvSpPr/>
            <p:nvPr/>
          </p:nvSpPr>
          <p:spPr>
            <a:xfrm>
              <a:off x="6176442" y="2499807"/>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60" name="Straight Arrow Connector 259">
              <a:extLst>
                <a:ext uri="{FF2B5EF4-FFF2-40B4-BE49-F238E27FC236}">
                  <a16:creationId xmlns:a16="http://schemas.microsoft.com/office/drawing/2014/main" id="{97C9DB7E-0AF1-BD43-9A0C-5DBC23F44E19}"/>
                </a:ext>
              </a:extLst>
            </p:cNvPr>
            <p:cNvCxnSpPr>
              <a:cxnSpLocks/>
              <a:stCxn id="258" idx="0"/>
            </p:cNvCxnSpPr>
            <p:nvPr/>
          </p:nvCxnSpPr>
          <p:spPr>
            <a:xfrm flipV="1">
              <a:off x="6341691" y="3565751"/>
              <a:ext cx="0" cy="342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1" name="Rectangle 260">
              <a:extLst>
                <a:ext uri="{FF2B5EF4-FFF2-40B4-BE49-F238E27FC236}">
                  <a16:creationId xmlns:a16="http://schemas.microsoft.com/office/drawing/2014/main" id="{880C25DF-3F49-704A-8EA5-47A3FCA7FC84}"/>
                </a:ext>
              </a:extLst>
            </p:cNvPr>
            <p:cNvSpPr/>
            <p:nvPr/>
          </p:nvSpPr>
          <p:spPr>
            <a:xfrm>
              <a:off x="7391478" y="390865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82BC98BB-B2AA-B449-8C92-AC1730309E82}"/>
                </a:ext>
              </a:extLst>
            </p:cNvPr>
            <p:cNvSpPr/>
            <p:nvPr/>
          </p:nvSpPr>
          <p:spPr>
            <a:xfrm>
              <a:off x="7397679" y="2499807"/>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63" name="Straight Arrow Connector 262">
              <a:extLst>
                <a:ext uri="{FF2B5EF4-FFF2-40B4-BE49-F238E27FC236}">
                  <a16:creationId xmlns:a16="http://schemas.microsoft.com/office/drawing/2014/main" id="{B9D347DC-8D17-A642-9B9A-E0AA8C0910B3}"/>
                </a:ext>
              </a:extLst>
            </p:cNvPr>
            <p:cNvCxnSpPr>
              <a:cxnSpLocks/>
              <a:stCxn id="261" idx="0"/>
            </p:cNvCxnSpPr>
            <p:nvPr/>
          </p:nvCxnSpPr>
          <p:spPr>
            <a:xfrm flipV="1">
              <a:off x="7562928" y="3565751"/>
              <a:ext cx="0" cy="342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64" name="Group 263">
              <a:extLst>
                <a:ext uri="{FF2B5EF4-FFF2-40B4-BE49-F238E27FC236}">
                  <a16:creationId xmlns:a16="http://schemas.microsoft.com/office/drawing/2014/main" id="{F4FD4BED-86A4-384B-B3FC-987EAC4498F7}"/>
                </a:ext>
              </a:extLst>
            </p:cNvPr>
            <p:cNvGrpSpPr/>
            <p:nvPr/>
          </p:nvGrpSpPr>
          <p:grpSpPr>
            <a:xfrm>
              <a:off x="4889406" y="4251551"/>
              <a:ext cx="2844972" cy="705664"/>
              <a:chOff x="4889406" y="4251551"/>
              <a:chExt cx="2844972" cy="705664"/>
            </a:xfrm>
          </p:grpSpPr>
          <p:sp>
            <p:nvSpPr>
              <p:cNvPr id="265" name="Rectangle 264">
                <a:extLst>
                  <a:ext uri="{FF2B5EF4-FFF2-40B4-BE49-F238E27FC236}">
                    <a16:creationId xmlns:a16="http://schemas.microsoft.com/office/drawing/2014/main" id="{8DD0A700-3CD3-2A49-B7BD-9FB0D0D049DF}"/>
                  </a:ext>
                </a:extLst>
              </p:cNvPr>
              <p:cNvSpPr/>
              <p:nvPr/>
            </p:nvSpPr>
            <p:spPr>
              <a:xfrm>
                <a:off x="4889406"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66" name="Straight Arrow Connector 265">
                <a:extLst>
                  <a:ext uri="{FF2B5EF4-FFF2-40B4-BE49-F238E27FC236}">
                    <a16:creationId xmlns:a16="http://schemas.microsoft.com/office/drawing/2014/main" id="{23A2853D-057A-0548-B42B-3DFD7269D988}"/>
                  </a:ext>
                </a:extLst>
              </p:cNvPr>
              <p:cNvCxnSpPr>
                <a:cxnSpLocks/>
                <a:stCxn id="265" idx="0"/>
                <a:endCxn id="255" idx="2"/>
              </p:cNvCxnSpPr>
              <p:nvPr/>
            </p:nvCxnSpPr>
            <p:spPr>
              <a:xfrm flipV="1">
                <a:off x="5060856"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7" name="Rectangle 266">
                <a:extLst>
                  <a:ext uri="{FF2B5EF4-FFF2-40B4-BE49-F238E27FC236}">
                    <a16:creationId xmlns:a16="http://schemas.microsoft.com/office/drawing/2014/main" id="{DFB0C8BE-9D3C-E546-BDF9-4E40DF4A9163}"/>
                  </a:ext>
                </a:extLst>
              </p:cNvPr>
              <p:cNvSpPr/>
              <p:nvPr/>
            </p:nvSpPr>
            <p:spPr>
              <a:xfrm>
                <a:off x="6170241"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68" name="Straight Arrow Connector 267">
                <a:extLst>
                  <a:ext uri="{FF2B5EF4-FFF2-40B4-BE49-F238E27FC236}">
                    <a16:creationId xmlns:a16="http://schemas.microsoft.com/office/drawing/2014/main" id="{449BF591-D68E-0C48-BC69-6BC2FCB76384}"/>
                  </a:ext>
                </a:extLst>
              </p:cNvPr>
              <p:cNvCxnSpPr>
                <a:cxnSpLocks/>
                <a:stCxn id="267" idx="0"/>
                <a:endCxn id="258" idx="2"/>
              </p:cNvCxnSpPr>
              <p:nvPr/>
            </p:nvCxnSpPr>
            <p:spPr>
              <a:xfrm flipV="1">
                <a:off x="6341691"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Rectangle 268">
                <a:extLst>
                  <a:ext uri="{FF2B5EF4-FFF2-40B4-BE49-F238E27FC236}">
                    <a16:creationId xmlns:a16="http://schemas.microsoft.com/office/drawing/2014/main" id="{A212F6EF-A262-6447-BC17-0DB1BF9E93B1}"/>
                  </a:ext>
                </a:extLst>
              </p:cNvPr>
              <p:cNvSpPr/>
              <p:nvPr/>
            </p:nvSpPr>
            <p:spPr>
              <a:xfrm>
                <a:off x="7391478"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70" name="Straight Arrow Connector 269">
                <a:extLst>
                  <a:ext uri="{FF2B5EF4-FFF2-40B4-BE49-F238E27FC236}">
                    <a16:creationId xmlns:a16="http://schemas.microsoft.com/office/drawing/2014/main" id="{492CB7B4-ADF9-0A41-A704-4ED7D6D03751}"/>
                  </a:ext>
                </a:extLst>
              </p:cNvPr>
              <p:cNvCxnSpPr>
                <a:cxnSpLocks/>
                <a:stCxn id="269" idx="0"/>
                <a:endCxn id="261" idx="2"/>
              </p:cNvCxnSpPr>
              <p:nvPr/>
            </p:nvCxnSpPr>
            <p:spPr>
              <a:xfrm flipV="1">
                <a:off x="7562928"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1" name="Straight Arrow Connector 270">
                <a:extLst>
                  <a:ext uri="{FF2B5EF4-FFF2-40B4-BE49-F238E27FC236}">
                    <a16:creationId xmlns:a16="http://schemas.microsoft.com/office/drawing/2014/main" id="{CBC3D136-D962-AD46-92F0-5446AC71E0AD}"/>
                  </a:ext>
                </a:extLst>
              </p:cNvPr>
              <p:cNvCxnSpPr>
                <a:stCxn id="265" idx="3"/>
                <a:endCxn id="267" idx="1"/>
              </p:cNvCxnSpPr>
              <p:nvPr/>
            </p:nvCxnSpPr>
            <p:spPr>
              <a:xfrm>
                <a:off x="5232306" y="4785765"/>
                <a:ext cx="9379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2" name="Straight Arrow Connector 271">
                <a:extLst>
                  <a:ext uri="{FF2B5EF4-FFF2-40B4-BE49-F238E27FC236}">
                    <a16:creationId xmlns:a16="http://schemas.microsoft.com/office/drawing/2014/main" id="{4A815FDF-8690-5442-AECD-549B0E48F64D}"/>
                  </a:ext>
                </a:extLst>
              </p:cNvPr>
              <p:cNvCxnSpPr>
                <a:stCxn id="267" idx="3"/>
                <a:endCxn id="269" idx="1"/>
              </p:cNvCxnSpPr>
              <p:nvPr/>
            </p:nvCxnSpPr>
            <p:spPr>
              <a:xfrm>
                <a:off x="6513141" y="4785765"/>
                <a:ext cx="878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273" name="Straight Arrow Connector 272">
              <a:extLst>
                <a:ext uri="{FF2B5EF4-FFF2-40B4-BE49-F238E27FC236}">
                  <a16:creationId xmlns:a16="http://schemas.microsoft.com/office/drawing/2014/main" id="{7F636808-FD0F-F04F-A3AC-D64F9A6109D4}"/>
                </a:ext>
              </a:extLst>
            </p:cNvPr>
            <p:cNvCxnSpPr>
              <a:stCxn id="261" idx="1"/>
              <a:endCxn id="258" idx="3"/>
            </p:cNvCxnSpPr>
            <p:nvPr/>
          </p:nvCxnSpPr>
          <p:spPr>
            <a:xfrm flipH="1">
              <a:off x="6513141" y="4080101"/>
              <a:ext cx="878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4" name="Straight Arrow Connector 273">
              <a:extLst>
                <a:ext uri="{FF2B5EF4-FFF2-40B4-BE49-F238E27FC236}">
                  <a16:creationId xmlns:a16="http://schemas.microsoft.com/office/drawing/2014/main" id="{EEE91F39-DEF2-4D4F-B0A6-6EC6D77F9709}"/>
                </a:ext>
              </a:extLst>
            </p:cNvPr>
            <p:cNvCxnSpPr>
              <a:stCxn id="258" idx="1"/>
              <a:endCxn id="255" idx="3"/>
            </p:cNvCxnSpPr>
            <p:nvPr/>
          </p:nvCxnSpPr>
          <p:spPr>
            <a:xfrm flipH="1">
              <a:off x="5232306" y="4080101"/>
              <a:ext cx="9379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75" name="Group 274">
              <a:extLst>
                <a:ext uri="{FF2B5EF4-FFF2-40B4-BE49-F238E27FC236}">
                  <a16:creationId xmlns:a16="http://schemas.microsoft.com/office/drawing/2014/main" id="{8192EDA2-B49B-864A-A6C2-08E82506D8A9}"/>
                </a:ext>
              </a:extLst>
            </p:cNvPr>
            <p:cNvGrpSpPr/>
            <p:nvPr/>
          </p:nvGrpSpPr>
          <p:grpSpPr>
            <a:xfrm>
              <a:off x="4642167" y="5234947"/>
              <a:ext cx="831898" cy="212876"/>
              <a:chOff x="2935705" y="4929765"/>
              <a:chExt cx="831898" cy="212876"/>
            </a:xfrm>
          </p:grpSpPr>
          <p:sp>
            <p:nvSpPr>
              <p:cNvPr id="276" name="Rounded Rectangle 275">
                <a:extLst>
                  <a:ext uri="{FF2B5EF4-FFF2-40B4-BE49-F238E27FC236}">
                    <a16:creationId xmlns:a16="http://schemas.microsoft.com/office/drawing/2014/main" id="{9234741B-33B6-1B4C-8E42-609E3610F23E}"/>
                  </a:ext>
                </a:extLst>
              </p:cNvPr>
              <p:cNvSpPr/>
              <p:nvPr/>
            </p:nvSpPr>
            <p:spPr>
              <a:xfrm>
                <a:off x="2935705" y="4929765"/>
                <a:ext cx="831898" cy="2128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7" name="Oval 276">
                <a:extLst>
                  <a:ext uri="{FF2B5EF4-FFF2-40B4-BE49-F238E27FC236}">
                    <a16:creationId xmlns:a16="http://schemas.microsoft.com/office/drawing/2014/main" id="{BCF08BF9-8632-5348-A574-39BDB4C359D8}"/>
                  </a:ext>
                </a:extLst>
              </p:cNvPr>
              <p:cNvSpPr/>
              <p:nvPr/>
            </p:nvSpPr>
            <p:spPr>
              <a:xfrm>
                <a:off x="2969008"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98F3484-F3AD-2646-A580-369F01277647}"/>
                  </a:ext>
                </a:extLst>
              </p:cNvPr>
              <p:cNvSpPr/>
              <p:nvPr/>
            </p:nvSpPr>
            <p:spPr>
              <a:xfrm>
                <a:off x="3181266"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8BBA6E9-9C5B-C443-AE19-D2CDE30BB6DA}"/>
                  </a:ext>
                </a:extLst>
              </p:cNvPr>
              <p:cNvSpPr/>
              <p:nvPr/>
            </p:nvSpPr>
            <p:spPr>
              <a:xfrm>
                <a:off x="3382365" y="495113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42575907-5C96-C043-A6E1-EBA408C5B0E8}"/>
                  </a:ext>
                </a:extLst>
              </p:cNvPr>
              <p:cNvSpPr/>
              <p:nvPr/>
            </p:nvSpPr>
            <p:spPr>
              <a:xfrm>
                <a:off x="3574984" y="495045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911CA857-0F5F-0240-8FD1-4048EB9DF3B5}"/>
                </a:ext>
              </a:extLst>
            </p:cNvPr>
            <p:cNvGrpSpPr/>
            <p:nvPr/>
          </p:nvGrpSpPr>
          <p:grpSpPr>
            <a:xfrm>
              <a:off x="5941800" y="5232756"/>
              <a:ext cx="831898" cy="212876"/>
              <a:chOff x="2935705" y="4929765"/>
              <a:chExt cx="831898" cy="212876"/>
            </a:xfrm>
          </p:grpSpPr>
          <p:sp>
            <p:nvSpPr>
              <p:cNvPr id="282" name="Rounded Rectangle 281">
                <a:extLst>
                  <a:ext uri="{FF2B5EF4-FFF2-40B4-BE49-F238E27FC236}">
                    <a16:creationId xmlns:a16="http://schemas.microsoft.com/office/drawing/2014/main" id="{2DF93BFF-1110-E642-A449-525D330D8CB4}"/>
                  </a:ext>
                </a:extLst>
              </p:cNvPr>
              <p:cNvSpPr/>
              <p:nvPr/>
            </p:nvSpPr>
            <p:spPr>
              <a:xfrm>
                <a:off x="2935705" y="4929765"/>
                <a:ext cx="831898" cy="2128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3" name="Oval 282">
                <a:extLst>
                  <a:ext uri="{FF2B5EF4-FFF2-40B4-BE49-F238E27FC236}">
                    <a16:creationId xmlns:a16="http://schemas.microsoft.com/office/drawing/2014/main" id="{ECA13945-FD20-C449-86C0-D50C87CC7AF9}"/>
                  </a:ext>
                </a:extLst>
              </p:cNvPr>
              <p:cNvSpPr/>
              <p:nvPr/>
            </p:nvSpPr>
            <p:spPr>
              <a:xfrm>
                <a:off x="2969008"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87798DD-990D-F64B-BE6E-34C007453E71}"/>
                  </a:ext>
                </a:extLst>
              </p:cNvPr>
              <p:cNvSpPr/>
              <p:nvPr/>
            </p:nvSpPr>
            <p:spPr>
              <a:xfrm>
                <a:off x="3181266"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5392203-8959-B049-AFB7-F1C340A17121}"/>
                  </a:ext>
                </a:extLst>
              </p:cNvPr>
              <p:cNvSpPr/>
              <p:nvPr/>
            </p:nvSpPr>
            <p:spPr>
              <a:xfrm>
                <a:off x="3382365" y="495113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427E9E1-3255-FC49-98F1-7CA2F4E45DB8}"/>
                  </a:ext>
                </a:extLst>
              </p:cNvPr>
              <p:cNvSpPr/>
              <p:nvPr/>
            </p:nvSpPr>
            <p:spPr>
              <a:xfrm>
                <a:off x="3574984" y="495045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287" name="Group 286">
              <a:extLst>
                <a:ext uri="{FF2B5EF4-FFF2-40B4-BE49-F238E27FC236}">
                  <a16:creationId xmlns:a16="http://schemas.microsoft.com/office/drawing/2014/main" id="{5DEC37DC-4846-8145-9CF3-81B459BF090E}"/>
                </a:ext>
              </a:extLst>
            </p:cNvPr>
            <p:cNvGrpSpPr/>
            <p:nvPr/>
          </p:nvGrpSpPr>
          <p:grpSpPr>
            <a:xfrm>
              <a:off x="7146979" y="5225483"/>
              <a:ext cx="831898" cy="212876"/>
              <a:chOff x="2935705" y="4929765"/>
              <a:chExt cx="831898" cy="212876"/>
            </a:xfrm>
          </p:grpSpPr>
          <p:sp>
            <p:nvSpPr>
              <p:cNvPr id="288" name="Rounded Rectangle 287">
                <a:extLst>
                  <a:ext uri="{FF2B5EF4-FFF2-40B4-BE49-F238E27FC236}">
                    <a16:creationId xmlns:a16="http://schemas.microsoft.com/office/drawing/2014/main" id="{6DF5DF5F-C488-D145-B209-162A017CBCD4}"/>
                  </a:ext>
                </a:extLst>
              </p:cNvPr>
              <p:cNvSpPr/>
              <p:nvPr/>
            </p:nvSpPr>
            <p:spPr>
              <a:xfrm>
                <a:off x="2935705" y="4929765"/>
                <a:ext cx="831898" cy="2128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9" name="Oval 288">
                <a:extLst>
                  <a:ext uri="{FF2B5EF4-FFF2-40B4-BE49-F238E27FC236}">
                    <a16:creationId xmlns:a16="http://schemas.microsoft.com/office/drawing/2014/main" id="{51B231EB-129B-864C-87BB-23BADFB37A88}"/>
                  </a:ext>
                </a:extLst>
              </p:cNvPr>
              <p:cNvSpPr/>
              <p:nvPr/>
            </p:nvSpPr>
            <p:spPr>
              <a:xfrm>
                <a:off x="2969008"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CCAF1950-B6B3-8549-A445-69C2F58BD0D0}"/>
                  </a:ext>
                </a:extLst>
              </p:cNvPr>
              <p:cNvSpPr/>
              <p:nvPr/>
            </p:nvSpPr>
            <p:spPr>
              <a:xfrm>
                <a:off x="3181266"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5E4AE148-4921-B64B-A3B8-65FBD7554F80}"/>
                  </a:ext>
                </a:extLst>
              </p:cNvPr>
              <p:cNvSpPr/>
              <p:nvPr/>
            </p:nvSpPr>
            <p:spPr>
              <a:xfrm>
                <a:off x="3382365" y="495113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38C74F3F-A3ED-4340-9555-267DC9D50333}"/>
                  </a:ext>
                </a:extLst>
              </p:cNvPr>
              <p:cNvSpPr/>
              <p:nvPr/>
            </p:nvSpPr>
            <p:spPr>
              <a:xfrm>
                <a:off x="3574984" y="495045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cxnSp>
          <p:nvCxnSpPr>
            <p:cNvPr id="293" name="Straight Arrow Connector 292">
              <a:extLst>
                <a:ext uri="{FF2B5EF4-FFF2-40B4-BE49-F238E27FC236}">
                  <a16:creationId xmlns:a16="http://schemas.microsoft.com/office/drawing/2014/main" id="{D32199D5-7CC2-9446-9C31-7FAECAFA69C4}"/>
                </a:ext>
              </a:extLst>
            </p:cNvPr>
            <p:cNvCxnSpPr>
              <a:stCxn id="276" idx="0"/>
              <a:endCxn id="265" idx="2"/>
            </p:cNvCxnSpPr>
            <p:nvPr/>
          </p:nvCxnSpPr>
          <p:spPr>
            <a:xfrm flipV="1">
              <a:off x="5058116" y="4957215"/>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4" name="Straight Arrow Connector 293">
              <a:extLst>
                <a:ext uri="{FF2B5EF4-FFF2-40B4-BE49-F238E27FC236}">
                  <a16:creationId xmlns:a16="http://schemas.microsoft.com/office/drawing/2014/main" id="{5B8BBD70-812D-3248-A84C-DE9CB0A2A685}"/>
                </a:ext>
              </a:extLst>
            </p:cNvPr>
            <p:cNvCxnSpPr/>
            <p:nvPr/>
          </p:nvCxnSpPr>
          <p:spPr>
            <a:xfrm flipV="1">
              <a:off x="6338951" y="4954991"/>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5" name="Straight Arrow Connector 294">
              <a:extLst>
                <a:ext uri="{FF2B5EF4-FFF2-40B4-BE49-F238E27FC236}">
                  <a16:creationId xmlns:a16="http://schemas.microsoft.com/office/drawing/2014/main" id="{C3974A9E-3521-BC4B-8066-B7223AF763AC}"/>
                </a:ext>
              </a:extLst>
            </p:cNvPr>
            <p:cNvCxnSpPr/>
            <p:nvPr/>
          </p:nvCxnSpPr>
          <p:spPr>
            <a:xfrm flipV="1">
              <a:off x="7562928" y="4944750"/>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6" name="Straight Arrow Connector 295">
              <a:extLst>
                <a:ext uri="{FF2B5EF4-FFF2-40B4-BE49-F238E27FC236}">
                  <a16:creationId xmlns:a16="http://schemas.microsoft.com/office/drawing/2014/main" id="{5C5A6543-A150-224F-BB9F-08602C47FE85}"/>
                </a:ext>
              </a:extLst>
            </p:cNvPr>
            <p:cNvCxnSpPr>
              <a:cxnSpLocks/>
            </p:cNvCxnSpPr>
            <p:nvPr/>
          </p:nvCxnSpPr>
          <p:spPr>
            <a:xfrm flipV="1">
              <a:off x="5048259" y="1958360"/>
              <a:ext cx="0" cy="5496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7" name="Straight Arrow Connector 296">
              <a:extLst>
                <a:ext uri="{FF2B5EF4-FFF2-40B4-BE49-F238E27FC236}">
                  <a16:creationId xmlns:a16="http://schemas.microsoft.com/office/drawing/2014/main" id="{46291F50-CFFD-5D4F-9337-46A7FB3A2980}"/>
                </a:ext>
              </a:extLst>
            </p:cNvPr>
            <p:cNvCxnSpPr>
              <a:cxnSpLocks/>
            </p:cNvCxnSpPr>
            <p:nvPr/>
          </p:nvCxnSpPr>
          <p:spPr>
            <a:xfrm flipH="1" flipV="1">
              <a:off x="6336779" y="1958360"/>
              <a:ext cx="1693" cy="5378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Straight Arrow Connector 297">
              <a:extLst>
                <a:ext uri="{FF2B5EF4-FFF2-40B4-BE49-F238E27FC236}">
                  <a16:creationId xmlns:a16="http://schemas.microsoft.com/office/drawing/2014/main" id="{7B3DBF0C-A791-7E4B-8AC4-F1C339DFB936}"/>
                </a:ext>
              </a:extLst>
            </p:cNvPr>
            <p:cNvCxnSpPr>
              <a:cxnSpLocks/>
            </p:cNvCxnSpPr>
            <p:nvPr/>
          </p:nvCxnSpPr>
          <p:spPr>
            <a:xfrm flipV="1">
              <a:off x="7565522" y="1957626"/>
              <a:ext cx="0" cy="5496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9" name="Straight Arrow Connector 298">
              <a:extLst>
                <a:ext uri="{FF2B5EF4-FFF2-40B4-BE49-F238E27FC236}">
                  <a16:creationId xmlns:a16="http://schemas.microsoft.com/office/drawing/2014/main" id="{2CC7E5B0-363D-384E-B878-7CEFFDA4C84C}"/>
                </a:ext>
              </a:extLst>
            </p:cNvPr>
            <p:cNvCxnSpPr/>
            <p:nvPr/>
          </p:nvCxnSpPr>
          <p:spPr>
            <a:xfrm flipH="1">
              <a:off x="6519342" y="2659764"/>
              <a:ext cx="878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0" name="Straight Arrow Connector 299">
              <a:extLst>
                <a:ext uri="{FF2B5EF4-FFF2-40B4-BE49-F238E27FC236}">
                  <a16:creationId xmlns:a16="http://schemas.microsoft.com/office/drawing/2014/main" id="{B0700235-367C-0146-9318-EE4B805DFAD2}"/>
                </a:ext>
              </a:extLst>
            </p:cNvPr>
            <p:cNvCxnSpPr/>
            <p:nvPr/>
          </p:nvCxnSpPr>
          <p:spPr>
            <a:xfrm flipH="1">
              <a:off x="5238507" y="2659764"/>
              <a:ext cx="9379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01" name="Group 300">
              <a:extLst>
                <a:ext uri="{FF2B5EF4-FFF2-40B4-BE49-F238E27FC236}">
                  <a16:creationId xmlns:a16="http://schemas.microsoft.com/office/drawing/2014/main" id="{76EAB6F5-93AE-3E47-8B9A-AFC693E22091}"/>
                </a:ext>
              </a:extLst>
            </p:cNvPr>
            <p:cNvGrpSpPr/>
            <p:nvPr/>
          </p:nvGrpSpPr>
          <p:grpSpPr>
            <a:xfrm>
              <a:off x="4884494" y="2849940"/>
              <a:ext cx="2844972" cy="705664"/>
              <a:chOff x="4889406" y="4251551"/>
              <a:chExt cx="2844972" cy="705664"/>
            </a:xfrm>
          </p:grpSpPr>
          <p:sp>
            <p:nvSpPr>
              <p:cNvPr id="302" name="Rectangle 301">
                <a:extLst>
                  <a:ext uri="{FF2B5EF4-FFF2-40B4-BE49-F238E27FC236}">
                    <a16:creationId xmlns:a16="http://schemas.microsoft.com/office/drawing/2014/main" id="{382402FF-40A2-FB4F-BEEE-2FDB0AFCE79D}"/>
                  </a:ext>
                </a:extLst>
              </p:cNvPr>
              <p:cNvSpPr/>
              <p:nvPr/>
            </p:nvSpPr>
            <p:spPr>
              <a:xfrm>
                <a:off x="4889406"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03" name="Straight Arrow Connector 302">
                <a:extLst>
                  <a:ext uri="{FF2B5EF4-FFF2-40B4-BE49-F238E27FC236}">
                    <a16:creationId xmlns:a16="http://schemas.microsoft.com/office/drawing/2014/main" id="{FF55F828-8C0D-E740-8C9F-56F2E737935A}"/>
                  </a:ext>
                </a:extLst>
              </p:cNvPr>
              <p:cNvCxnSpPr>
                <a:cxnSpLocks/>
                <a:stCxn id="302" idx="0"/>
              </p:cNvCxnSpPr>
              <p:nvPr/>
            </p:nvCxnSpPr>
            <p:spPr>
              <a:xfrm flipV="1">
                <a:off x="5060856"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4" name="Rectangle 303">
                <a:extLst>
                  <a:ext uri="{FF2B5EF4-FFF2-40B4-BE49-F238E27FC236}">
                    <a16:creationId xmlns:a16="http://schemas.microsoft.com/office/drawing/2014/main" id="{BA14CE9E-DBF7-7145-B4D3-29AF0464C29A}"/>
                  </a:ext>
                </a:extLst>
              </p:cNvPr>
              <p:cNvSpPr/>
              <p:nvPr/>
            </p:nvSpPr>
            <p:spPr>
              <a:xfrm>
                <a:off x="6170241"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05" name="Straight Arrow Connector 304">
                <a:extLst>
                  <a:ext uri="{FF2B5EF4-FFF2-40B4-BE49-F238E27FC236}">
                    <a16:creationId xmlns:a16="http://schemas.microsoft.com/office/drawing/2014/main" id="{9B8A02B1-078A-3B48-9A1C-349317A7980A}"/>
                  </a:ext>
                </a:extLst>
              </p:cNvPr>
              <p:cNvCxnSpPr>
                <a:cxnSpLocks/>
                <a:stCxn id="304" idx="0"/>
              </p:cNvCxnSpPr>
              <p:nvPr/>
            </p:nvCxnSpPr>
            <p:spPr>
              <a:xfrm flipV="1">
                <a:off x="6341691"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6" name="Rectangle 305">
                <a:extLst>
                  <a:ext uri="{FF2B5EF4-FFF2-40B4-BE49-F238E27FC236}">
                    <a16:creationId xmlns:a16="http://schemas.microsoft.com/office/drawing/2014/main" id="{43DC423A-946A-8343-A26E-17122D50022D}"/>
                  </a:ext>
                </a:extLst>
              </p:cNvPr>
              <p:cNvSpPr/>
              <p:nvPr/>
            </p:nvSpPr>
            <p:spPr>
              <a:xfrm>
                <a:off x="7391478"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07" name="Straight Arrow Connector 306">
                <a:extLst>
                  <a:ext uri="{FF2B5EF4-FFF2-40B4-BE49-F238E27FC236}">
                    <a16:creationId xmlns:a16="http://schemas.microsoft.com/office/drawing/2014/main" id="{0CB5D61B-4DF3-EA4E-BCF4-159D71909CC1}"/>
                  </a:ext>
                </a:extLst>
              </p:cNvPr>
              <p:cNvCxnSpPr>
                <a:cxnSpLocks/>
                <a:stCxn id="306" idx="0"/>
              </p:cNvCxnSpPr>
              <p:nvPr/>
            </p:nvCxnSpPr>
            <p:spPr>
              <a:xfrm flipV="1">
                <a:off x="7562928"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8" name="Straight Arrow Connector 307">
                <a:extLst>
                  <a:ext uri="{FF2B5EF4-FFF2-40B4-BE49-F238E27FC236}">
                    <a16:creationId xmlns:a16="http://schemas.microsoft.com/office/drawing/2014/main" id="{663F3C40-C448-8846-8E1D-45B58FABD60A}"/>
                  </a:ext>
                </a:extLst>
              </p:cNvPr>
              <p:cNvCxnSpPr>
                <a:stCxn id="302" idx="3"/>
                <a:endCxn id="304" idx="1"/>
              </p:cNvCxnSpPr>
              <p:nvPr/>
            </p:nvCxnSpPr>
            <p:spPr>
              <a:xfrm>
                <a:off x="5232306" y="4785765"/>
                <a:ext cx="9379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9" name="Straight Arrow Connector 308">
                <a:extLst>
                  <a:ext uri="{FF2B5EF4-FFF2-40B4-BE49-F238E27FC236}">
                    <a16:creationId xmlns:a16="http://schemas.microsoft.com/office/drawing/2014/main" id="{A8A83205-5FF1-FC41-8A26-A2FD0D56365C}"/>
                  </a:ext>
                </a:extLst>
              </p:cNvPr>
              <p:cNvCxnSpPr>
                <a:stCxn id="304" idx="3"/>
                <a:endCxn id="306" idx="1"/>
              </p:cNvCxnSpPr>
              <p:nvPr/>
            </p:nvCxnSpPr>
            <p:spPr>
              <a:xfrm>
                <a:off x="6513141" y="4785765"/>
                <a:ext cx="878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10" name="Arc 309">
              <a:extLst>
                <a:ext uri="{FF2B5EF4-FFF2-40B4-BE49-F238E27FC236}">
                  <a16:creationId xmlns:a16="http://schemas.microsoft.com/office/drawing/2014/main" id="{FBC3D79F-0DAC-304E-B881-72540EC7622C}"/>
                </a:ext>
              </a:extLst>
            </p:cNvPr>
            <p:cNvSpPr/>
            <p:nvPr/>
          </p:nvSpPr>
          <p:spPr>
            <a:xfrm rot="11888131">
              <a:off x="4661918" y="3070741"/>
              <a:ext cx="1068218" cy="850479"/>
            </a:xfrm>
            <a:prstGeom prst="arc">
              <a:avLst>
                <a:gd name="adj1" fmla="val 16200000"/>
                <a:gd name="adj2" fmla="val 324080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11" name="Arc 310">
              <a:extLst>
                <a:ext uri="{FF2B5EF4-FFF2-40B4-BE49-F238E27FC236}">
                  <a16:creationId xmlns:a16="http://schemas.microsoft.com/office/drawing/2014/main" id="{F61F30B8-95E3-0A43-A595-EBF4CDB2ED60}"/>
                </a:ext>
              </a:extLst>
            </p:cNvPr>
            <p:cNvSpPr/>
            <p:nvPr/>
          </p:nvSpPr>
          <p:spPr>
            <a:xfrm rot="9943804" flipH="1">
              <a:off x="4498260" y="3748713"/>
              <a:ext cx="873418" cy="882610"/>
            </a:xfrm>
            <a:prstGeom prst="arc">
              <a:avLst>
                <a:gd name="adj1" fmla="val 16200000"/>
                <a:gd name="adj2" fmla="val 3496526"/>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12" name="Arc 311">
              <a:extLst>
                <a:ext uri="{FF2B5EF4-FFF2-40B4-BE49-F238E27FC236}">
                  <a16:creationId xmlns:a16="http://schemas.microsoft.com/office/drawing/2014/main" id="{FF138E6F-6660-B74E-8921-3D2614064E68}"/>
                </a:ext>
              </a:extLst>
            </p:cNvPr>
            <p:cNvSpPr/>
            <p:nvPr/>
          </p:nvSpPr>
          <p:spPr>
            <a:xfrm rot="9943804" flipH="1">
              <a:off x="4449494" y="2263380"/>
              <a:ext cx="1002028" cy="959029"/>
            </a:xfrm>
            <a:prstGeom prst="arc">
              <a:avLst>
                <a:gd name="adj1" fmla="val 16200000"/>
                <a:gd name="adj2" fmla="val 3830066"/>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13" name="Arc 312">
              <a:extLst>
                <a:ext uri="{FF2B5EF4-FFF2-40B4-BE49-F238E27FC236}">
                  <a16:creationId xmlns:a16="http://schemas.microsoft.com/office/drawing/2014/main" id="{4F354221-987C-354C-89D8-5671907C1C70}"/>
                </a:ext>
              </a:extLst>
            </p:cNvPr>
            <p:cNvSpPr/>
            <p:nvPr/>
          </p:nvSpPr>
          <p:spPr>
            <a:xfrm rot="11888131">
              <a:off x="5938913" y="3070742"/>
              <a:ext cx="1068218" cy="850479"/>
            </a:xfrm>
            <a:prstGeom prst="arc">
              <a:avLst>
                <a:gd name="adj1" fmla="val 16200000"/>
                <a:gd name="adj2" fmla="val 3282161"/>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14" name="Arc 313">
              <a:extLst>
                <a:ext uri="{FF2B5EF4-FFF2-40B4-BE49-F238E27FC236}">
                  <a16:creationId xmlns:a16="http://schemas.microsoft.com/office/drawing/2014/main" id="{5012A13E-6623-4643-BC2F-2CE732FEFC80}"/>
                </a:ext>
              </a:extLst>
            </p:cNvPr>
            <p:cNvSpPr/>
            <p:nvPr/>
          </p:nvSpPr>
          <p:spPr>
            <a:xfrm rot="9943804" flipH="1">
              <a:off x="5775255" y="3748714"/>
              <a:ext cx="873418" cy="882610"/>
            </a:xfrm>
            <a:prstGeom prst="arc">
              <a:avLst>
                <a:gd name="adj1" fmla="val 16200000"/>
                <a:gd name="adj2" fmla="val 3436014"/>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15" name="Arc 314">
              <a:extLst>
                <a:ext uri="{FF2B5EF4-FFF2-40B4-BE49-F238E27FC236}">
                  <a16:creationId xmlns:a16="http://schemas.microsoft.com/office/drawing/2014/main" id="{FACBAAAF-609A-B74C-9B61-4544E46E86D0}"/>
                </a:ext>
              </a:extLst>
            </p:cNvPr>
            <p:cNvSpPr/>
            <p:nvPr/>
          </p:nvSpPr>
          <p:spPr>
            <a:xfrm rot="9943804" flipH="1">
              <a:off x="5726489" y="2263381"/>
              <a:ext cx="1002028" cy="959029"/>
            </a:xfrm>
            <a:prstGeom prst="arc">
              <a:avLst>
                <a:gd name="adj1" fmla="val 16200000"/>
                <a:gd name="adj2" fmla="val 3740694"/>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16" name="Arc 315">
              <a:extLst>
                <a:ext uri="{FF2B5EF4-FFF2-40B4-BE49-F238E27FC236}">
                  <a16:creationId xmlns:a16="http://schemas.microsoft.com/office/drawing/2014/main" id="{825A369E-5A76-6446-8633-15292CEB4819}"/>
                </a:ext>
              </a:extLst>
            </p:cNvPr>
            <p:cNvSpPr/>
            <p:nvPr/>
          </p:nvSpPr>
          <p:spPr>
            <a:xfrm rot="11888131">
              <a:off x="7166291" y="3065825"/>
              <a:ext cx="1068218" cy="850479"/>
            </a:xfrm>
            <a:prstGeom prst="arc">
              <a:avLst>
                <a:gd name="adj1" fmla="val 16200000"/>
                <a:gd name="adj2" fmla="val 3169379"/>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17" name="Arc 316">
              <a:extLst>
                <a:ext uri="{FF2B5EF4-FFF2-40B4-BE49-F238E27FC236}">
                  <a16:creationId xmlns:a16="http://schemas.microsoft.com/office/drawing/2014/main" id="{50C4F38F-2294-3B45-90DD-791BC7B5B1D4}"/>
                </a:ext>
              </a:extLst>
            </p:cNvPr>
            <p:cNvSpPr/>
            <p:nvPr/>
          </p:nvSpPr>
          <p:spPr>
            <a:xfrm rot="9943804" flipH="1">
              <a:off x="7002633" y="3743797"/>
              <a:ext cx="873418" cy="882610"/>
            </a:xfrm>
            <a:prstGeom prst="arc">
              <a:avLst>
                <a:gd name="adj1" fmla="val 16200000"/>
                <a:gd name="adj2" fmla="val 3436014"/>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18" name="Arc 317">
              <a:extLst>
                <a:ext uri="{FF2B5EF4-FFF2-40B4-BE49-F238E27FC236}">
                  <a16:creationId xmlns:a16="http://schemas.microsoft.com/office/drawing/2014/main" id="{C35ED8B8-CA80-9642-941C-BD6E0E6C66D5}"/>
                </a:ext>
              </a:extLst>
            </p:cNvPr>
            <p:cNvSpPr/>
            <p:nvPr/>
          </p:nvSpPr>
          <p:spPr>
            <a:xfrm rot="9943804" flipH="1">
              <a:off x="6953867" y="2258464"/>
              <a:ext cx="1002028" cy="959029"/>
            </a:xfrm>
            <a:prstGeom prst="arc">
              <a:avLst>
                <a:gd name="adj1" fmla="val 16200000"/>
                <a:gd name="adj2" fmla="val 3707376"/>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nvGrpSpPr>
            <p:cNvPr id="319" name="Group 318">
              <a:extLst>
                <a:ext uri="{FF2B5EF4-FFF2-40B4-BE49-F238E27FC236}">
                  <a16:creationId xmlns:a16="http://schemas.microsoft.com/office/drawing/2014/main" id="{5C798AFF-EBED-F140-8AD0-482708DDA70F}"/>
                </a:ext>
              </a:extLst>
            </p:cNvPr>
            <p:cNvGrpSpPr/>
            <p:nvPr/>
          </p:nvGrpSpPr>
          <p:grpSpPr>
            <a:xfrm>
              <a:off x="5022059" y="3684199"/>
              <a:ext cx="83645" cy="83645"/>
              <a:chOff x="4187103" y="3649768"/>
              <a:chExt cx="83645" cy="83645"/>
            </a:xfrm>
          </p:grpSpPr>
          <p:sp>
            <p:nvSpPr>
              <p:cNvPr id="320" name="Rectangle 319">
                <a:extLst>
                  <a:ext uri="{FF2B5EF4-FFF2-40B4-BE49-F238E27FC236}">
                    <a16:creationId xmlns:a16="http://schemas.microsoft.com/office/drawing/2014/main" id="{47F48F61-786C-0146-A65D-861E7A9A0658}"/>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1" name="Plus 320">
                <a:extLst>
                  <a:ext uri="{FF2B5EF4-FFF2-40B4-BE49-F238E27FC236}">
                    <a16:creationId xmlns:a16="http://schemas.microsoft.com/office/drawing/2014/main" id="{D0B1847D-FE07-AC4F-B4FA-7AD67722950F}"/>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322" name="Group 321">
              <a:extLst>
                <a:ext uri="{FF2B5EF4-FFF2-40B4-BE49-F238E27FC236}">
                  <a16:creationId xmlns:a16="http://schemas.microsoft.com/office/drawing/2014/main" id="{59316CAC-DECC-3242-BFB8-6B2115BB785C}"/>
                </a:ext>
              </a:extLst>
            </p:cNvPr>
            <p:cNvGrpSpPr/>
            <p:nvPr/>
          </p:nvGrpSpPr>
          <p:grpSpPr>
            <a:xfrm>
              <a:off x="5018498" y="2975244"/>
              <a:ext cx="83645" cy="83645"/>
              <a:chOff x="4187103" y="3649768"/>
              <a:chExt cx="83645" cy="83645"/>
            </a:xfrm>
          </p:grpSpPr>
          <p:sp>
            <p:nvSpPr>
              <p:cNvPr id="323" name="Rectangle 322">
                <a:extLst>
                  <a:ext uri="{FF2B5EF4-FFF2-40B4-BE49-F238E27FC236}">
                    <a16:creationId xmlns:a16="http://schemas.microsoft.com/office/drawing/2014/main" id="{EDD27FC4-6945-3A4A-A5F9-2BB99AA6A71C}"/>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4" name="Plus 323">
                <a:extLst>
                  <a:ext uri="{FF2B5EF4-FFF2-40B4-BE49-F238E27FC236}">
                    <a16:creationId xmlns:a16="http://schemas.microsoft.com/office/drawing/2014/main" id="{0ECC0B45-0172-D14A-A0B4-3A6B75B76470}"/>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325" name="Group 324">
              <a:extLst>
                <a:ext uri="{FF2B5EF4-FFF2-40B4-BE49-F238E27FC236}">
                  <a16:creationId xmlns:a16="http://schemas.microsoft.com/office/drawing/2014/main" id="{1E2FF1F6-C172-9548-8010-FAC1B71443A1}"/>
                </a:ext>
              </a:extLst>
            </p:cNvPr>
            <p:cNvGrpSpPr/>
            <p:nvPr/>
          </p:nvGrpSpPr>
          <p:grpSpPr>
            <a:xfrm>
              <a:off x="5005182" y="2182517"/>
              <a:ext cx="83645" cy="83645"/>
              <a:chOff x="4187103" y="3649768"/>
              <a:chExt cx="83645" cy="83645"/>
            </a:xfrm>
          </p:grpSpPr>
          <p:sp>
            <p:nvSpPr>
              <p:cNvPr id="326" name="Rectangle 325">
                <a:extLst>
                  <a:ext uri="{FF2B5EF4-FFF2-40B4-BE49-F238E27FC236}">
                    <a16:creationId xmlns:a16="http://schemas.microsoft.com/office/drawing/2014/main" id="{DB9E239D-450E-204F-8416-7562A1569CC3}"/>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7" name="Plus 326">
                <a:extLst>
                  <a:ext uri="{FF2B5EF4-FFF2-40B4-BE49-F238E27FC236}">
                    <a16:creationId xmlns:a16="http://schemas.microsoft.com/office/drawing/2014/main" id="{0E6892F9-2036-7E4D-A04E-B1831037CD69}"/>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328" name="Group 327">
              <a:extLst>
                <a:ext uri="{FF2B5EF4-FFF2-40B4-BE49-F238E27FC236}">
                  <a16:creationId xmlns:a16="http://schemas.microsoft.com/office/drawing/2014/main" id="{95414C58-38F6-7A4A-A0D0-925EE8A2D7DE}"/>
                </a:ext>
              </a:extLst>
            </p:cNvPr>
            <p:cNvGrpSpPr/>
            <p:nvPr/>
          </p:nvGrpSpPr>
          <p:grpSpPr>
            <a:xfrm>
              <a:off x="6303119" y="3697381"/>
              <a:ext cx="83645" cy="83645"/>
              <a:chOff x="4187103" y="3649768"/>
              <a:chExt cx="83645" cy="83645"/>
            </a:xfrm>
          </p:grpSpPr>
          <p:sp>
            <p:nvSpPr>
              <p:cNvPr id="329" name="Rectangle 328">
                <a:extLst>
                  <a:ext uri="{FF2B5EF4-FFF2-40B4-BE49-F238E27FC236}">
                    <a16:creationId xmlns:a16="http://schemas.microsoft.com/office/drawing/2014/main" id="{C2B2DF49-A873-B04C-873F-E98E651F8D7D}"/>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0" name="Plus 329">
                <a:extLst>
                  <a:ext uri="{FF2B5EF4-FFF2-40B4-BE49-F238E27FC236}">
                    <a16:creationId xmlns:a16="http://schemas.microsoft.com/office/drawing/2014/main" id="{D948A770-047B-6049-82A1-F7B3F192D516}"/>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BB46CEB8-3E67-504F-8640-2BDC1103BB31}"/>
                </a:ext>
              </a:extLst>
            </p:cNvPr>
            <p:cNvGrpSpPr/>
            <p:nvPr/>
          </p:nvGrpSpPr>
          <p:grpSpPr>
            <a:xfrm>
              <a:off x="6303772" y="2971570"/>
              <a:ext cx="83645" cy="83645"/>
              <a:chOff x="4187103" y="3649768"/>
              <a:chExt cx="83645" cy="83645"/>
            </a:xfrm>
          </p:grpSpPr>
          <p:sp>
            <p:nvSpPr>
              <p:cNvPr id="332" name="Rectangle 331">
                <a:extLst>
                  <a:ext uri="{FF2B5EF4-FFF2-40B4-BE49-F238E27FC236}">
                    <a16:creationId xmlns:a16="http://schemas.microsoft.com/office/drawing/2014/main" id="{21780076-44EE-4B43-9676-B22F5FAF1E78}"/>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3" name="Plus 332">
                <a:extLst>
                  <a:ext uri="{FF2B5EF4-FFF2-40B4-BE49-F238E27FC236}">
                    <a16:creationId xmlns:a16="http://schemas.microsoft.com/office/drawing/2014/main" id="{49977B77-6AD8-DF47-9355-A22996B70BF3}"/>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334" name="Group 333">
              <a:extLst>
                <a:ext uri="{FF2B5EF4-FFF2-40B4-BE49-F238E27FC236}">
                  <a16:creationId xmlns:a16="http://schemas.microsoft.com/office/drawing/2014/main" id="{4E72FED0-8B80-374E-8030-6F4ECC7EE12B}"/>
                </a:ext>
              </a:extLst>
            </p:cNvPr>
            <p:cNvGrpSpPr/>
            <p:nvPr/>
          </p:nvGrpSpPr>
          <p:grpSpPr>
            <a:xfrm>
              <a:off x="6290456" y="2195699"/>
              <a:ext cx="83645" cy="83645"/>
              <a:chOff x="4187103" y="3649768"/>
              <a:chExt cx="83645" cy="83645"/>
            </a:xfrm>
          </p:grpSpPr>
          <p:sp>
            <p:nvSpPr>
              <p:cNvPr id="335" name="Rectangle 334">
                <a:extLst>
                  <a:ext uri="{FF2B5EF4-FFF2-40B4-BE49-F238E27FC236}">
                    <a16:creationId xmlns:a16="http://schemas.microsoft.com/office/drawing/2014/main" id="{D7C52639-B69E-6749-A344-1F0CFA331E69}"/>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6" name="Plus 335">
                <a:extLst>
                  <a:ext uri="{FF2B5EF4-FFF2-40B4-BE49-F238E27FC236}">
                    <a16:creationId xmlns:a16="http://schemas.microsoft.com/office/drawing/2014/main" id="{6DF5DB52-54EC-DF47-9058-9336DD4A894B}"/>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337" name="Group 336">
              <a:extLst>
                <a:ext uri="{FF2B5EF4-FFF2-40B4-BE49-F238E27FC236}">
                  <a16:creationId xmlns:a16="http://schemas.microsoft.com/office/drawing/2014/main" id="{FCC813BF-3950-524E-BC88-15F8EF0DF42F}"/>
                </a:ext>
              </a:extLst>
            </p:cNvPr>
            <p:cNvGrpSpPr/>
            <p:nvPr/>
          </p:nvGrpSpPr>
          <p:grpSpPr>
            <a:xfrm>
              <a:off x="7526852" y="3689704"/>
              <a:ext cx="83645" cy="83645"/>
              <a:chOff x="4187103" y="3649768"/>
              <a:chExt cx="83645" cy="83645"/>
            </a:xfrm>
          </p:grpSpPr>
          <p:sp>
            <p:nvSpPr>
              <p:cNvPr id="338" name="Rectangle 337">
                <a:extLst>
                  <a:ext uri="{FF2B5EF4-FFF2-40B4-BE49-F238E27FC236}">
                    <a16:creationId xmlns:a16="http://schemas.microsoft.com/office/drawing/2014/main" id="{29F50A70-137B-F640-847F-4CD7B68BB6DD}"/>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9" name="Plus 338">
                <a:extLst>
                  <a:ext uri="{FF2B5EF4-FFF2-40B4-BE49-F238E27FC236}">
                    <a16:creationId xmlns:a16="http://schemas.microsoft.com/office/drawing/2014/main" id="{065E1493-842F-0F43-BD8E-8B5369E8B519}"/>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340" name="Group 339">
              <a:extLst>
                <a:ext uri="{FF2B5EF4-FFF2-40B4-BE49-F238E27FC236}">
                  <a16:creationId xmlns:a16="http://schemas.microsoft.com/office/drawing/2014/main" id="{FA88FB9A-9BC2-E045-BDB4-937F385532FC}"/>
                </a:ext>
              </a:extLst>
            </p:cNvPr>
            <p:cNvGrpSpPr/>
            <p:nvPr/>
          </p:nvGrpSpPr>
          <p:grpSpPr>
            <a:xfrm>
              <a:off x="7516829" y="2980749"/>
              <a:ext cx="83645" cy="83645"/>
              <a:chOff x="4187103" y="3649768"/>
              <a:chExt cx="83645" cy="83645"/>
            </a:xfrm>
          </p:grpSpPr>
          <p:sp>
            <p:nvSpPr>
              <p:cNvPr id="341" name="Rectangle 340">
                <a:extLst>
                  <a:ext uri="{FF2B5EF4-FFF2-40B4-BE49-F238E27FC236}">
                    <a16:creationId xmlns:a16="http://schemas.microsoft.com/office/drawing/2014/main" id="{6F350AA4-675A-F940-8F63-1CF7051C485B}"/>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2" name="Plus 341">
                <a:extLst>
                  <a:ext uri="{FF2B5EF4-FFF2-40B4-BE49-F238E27FC236}">
                    <a16:creationId xmlns:a16="http://schemas.microsoft.com/office/drawing/2014/main" id="{0290ACA2-1837-234F-9035-B479812679B7}"/>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343" name="Group 342">
              <a:extLst>
                <a:ext uri="{FF2B5EF4-FFF2-40B4-BE49-F238E27FC236}">
                  <a16:creationId xmlns:a16="http://schemas.microsoft.com/office/drawing/2014/main" id="{45D1A398-73CE-C247-9ADC-1F8C8D3D9FAB}"/>
                </a:ext>
              </a:extLst>
            </p:cNvPr>
            <p:cNvGrpSpPr/>
            <p:nvPr/>
          </p:nvGrpSpPr>
          <p:grpSpPr>
            <a:xfrm>
              <a:off x="7529361" y="2188022"/>
              <a:ext cx="83645" cy="83645"/>
              <a:chOff x="4187103" y="3649768"/>
              <a:chExt cx="83645" cy="83645"/>
            </a:xfrm>
          </p:grpSpPr>
          <p:sp>
            <p:nvSpPr>
              <p:cNvPr id="344" name="Rectangle 343">
                <a:extLst>
                  <a:ext uri="{FF2B5EF4-FFF2-40B4-BE49-F238E27FC236}">
                    <a16:creationId xmlns:a16="http://schemas.microsoft.com/office/drawing/2014/main" id="{43343B17-B3F9-F647-9BCB-274A026BC892}"/>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5" name="Plus 344">
                <a:extLst>
                  <a:ext uri="{FF2B5EF4-FFF2-40B4-BE49-F238E27FC236}">
                    <a16:creationId xmlns:a16="http://schemas.microsoft.com/office/drawing/2014/main" id="{DCCC6726-B75A-2D4F-8561-2DC141A8EE22}"/>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grpSp>
        <p:nvGrpSpPr>
          <p:cNvPr id="347" name="Group 346">
            <a:extLst>
              <a:ext uri="{FF2B5EF4-FFF2-40B4-BE49-F238E27FC236}">
                <a16:creationId xmlns:a16="http://schemas.microsoft.com/office/drawing/2014/main" id="{60F23796-D573-B245-B35C-06B17324BA64}"/>
              </a:ext>
            </a:extLst>
          </p:cNvPr>
          <p:cNvGrpSpPr/>
          <p:nvPr/>
        </p:nvGrpSpPr>
        <p:grpSpPr>
          <a:xfrm>
            <a:off x="5117973" y="2220619"/>
            <a:ext cx="3596013" cy="770155"/>
            <a:chOff x="4344684" y="1023279"/>
            <a:chExt cx="4816537" cy="1031554"/>
          </a:xfrm>
        </p:grpSpPr>
        <p:sp>
          <p:nvSpPr>
            <p:cNvPr id="348" name="Rectangle 347" descr="`">
              <a:extLst>
                <a:ext uri="{FF2B5EF4-FFF2-40B4-BE49-F238E27FC236}">
                  <a16:creationId xmlns:a16="http://schemas.microsoft.com/office/drawing/2014/main" id="{782C027A-8B49-C04E-A8BC-CB4E3304FB01}"/>
                </a:ext>
              </a:extLst>
            </p:cNvPr>
            <p:cNvSpPr/>
            <p:nvPr/>
          </p:nvSpPr>
          <p:spPr>
            <a:xfrm>
              <a:off x="4631278" y="1678092"/>
              <a:ext cx="342900" cy="3429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400"/>
                <a:t>  </a:t>
              </a:r>
            </a:p>
          </p:txBody>
        </p:sp>
        <p:sp>
          <p:nvSpPr>
            <p:cNvPr id="349" name="Rectangle 348" descr="`">
              <a:extLst>
                <a:ext uri="{FF2B5EF4-FFF2-40B4-BE49-F238E27FC236}">
                  <a16:creationId xmlns:a16="http://schemas.microsoft.com/office/drawing/2014/main" id="{F9B09F29-F526-014D-9E8B-1A179AE6A91E}"/>
                </a:ext>
              </a:extLst>
            </p:cNvPr>
            <p:cNvSpPr/>
            <p:nvPr/>
          </p:nvSpPr>
          <p:spPr>
            <a:xfrm>
              <a:off x="5912113" y="1669410"/>
              <a:ext cx="342900" cy="3429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endParaRPr lang="en-US" sz="1400"/>
            </a:p>
          </p:txBody>
        </p:sp>
        <p:sp>
          <p:nvSpPr>
            <p:cNvPr id="350" name="Rectangle 349" descr="`">
              <a:extLst>
                <a:ext uri="{FF2B5EF4-FFF2-40B4-BE49-F238E27FC236}">
                  <a16:creationId xmlns:a16="http://schemas.microsoft.com/office/drawing/2014/main" id="{ED9308AE-1508-5F42-BCDF-27727D8F6F2D}"/>
                </a:ext>
              </a:extLst>
            </p:cNvPr>
            <p:cNvSpPr/>
            <p:nvPr/>
          </p:nvSpPr>
          <p:spPr>
            <a:xfrm>
              <a:off x="7122431" y="1670249"/>
              <a:ext cx="342900" cy="3429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a:endParaRPr lang="en-US" sz="1400"/>
            </a:p>
          </p:txBody>
        </p:sp>
        <p:sp>
          <p:nvSpPr>
            <p:cNvPr id="351" name="TextBox 350">
              <a:extLst>
                <a:ext uri="{FF2B5EF4-FFF2-40B4-BE49-F238E27FC236}">
                  <a16:creationId xmlns:a16="http://schemas.microsoft.com/office/drawing/2014/main" id="{6E91B61C-BCB3-9E4A-A70C-236CBB430B7C}"/>
                </a:ext>
              </a:extLst>
            </p:cNvPr>
            <p:cNvSpPr txBox="1"/>
            <p:nvPr/>
          </p:nvSpPr>
          <p:spPr>
            <a:xfrm>
              <a:off x="7904751" y="1601370"/>
              <a:ext cx="1256470" cy="453463"/>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Softmax</a:t>
              </a:r>
            </a:p>
          </p:txBody>
        </p:sp>
        <p:cxnSp>
          <p:nvCxnSpPr>
            <p:cNvPr id="352" name="Straight Arrow Connector 351">
              <a:extLst>
                <a:ext uri="{FF2B5EF4-FFF2-40B4-BE49-F238E27FC236}">
                  <a16:creationId xmlns:a16="http://schemas.microsoft.com/office/drawing/2014/main" id="{407EADD3-95EE-344D-8888-095528935CC6}"/>
                </a:ext>
              </a:extLst>
            </p:cNvPr>
            <p:cNvCxnSpPr/>
            <p:nvPr/>
          </p:nvCxnSpPr>
          <p:spPr>
            <a:xfrm flipV="1">
              <a:off x="4802278" y="1400360"/>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3" name="Straight Arrow Connector 352">
              <a:extLst>
                <a:ext uri="{FF2B5EF4-FFF2-40B4-BE49-F238E27FC236}">
                  <a16:creationId xmlns:a16="http://schemas.microsoft.com/office/drawing/2014/main" id="{E2434076-BE39-B841-9E3B-234133665E2D}"/>
                </a:ext>
              </a:extLst>
            </p:cNvPr>
            <p:cNvCxnSpPr/>
            <p:nvPr/>
          </p:nvCxnSpPr>
          <p:spPr>
            <a:xfrm flipV="1">
              <a:off x="6080502" y="1392611"/>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4" name="Straight Arrow Connector 353">
              <a:extLst>
                <a:ext uri="{FF2B5EF4-FFF2-40B4-BE49-F238E27FC236}">
                  <a16:creationId xmlns:a16="http://schemas.microsoft.com/office/drawing/2014/main" id="{29801251-739D-FA4B-A232-5EBBF80A9C3A}"/>
                </a:ext>
              </a:extLst>
            </p:cNvPr>
            <p:cNvCxnSpPr/>
            <p:nvPr/>
          </p:nvCxnSpPr>
          <p:spPr>
            <a:xfrm flipV="1">
              <a:off x="7291592" y="1395644"/>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5" name="TextBox 354">
              <a:extLst>
                <a:ext uri="{FF2B5EF4-FFF2-40B4-BE49-F238E27FC236}">
                  <a16:creationId xmlns:a16="http://schemas.microsoft.com/office/drawing/2014/main" id="{9DF7415B-B126-1247-838D-D80DE40A6116}"/>
                </a:ext>
              </a:extLst>
            </p:cNvPr>
            <p:cNvSpPr txBox="1"/>
            <p:nvPr/>
          </p:nvSpPr>
          <p:spPr>
            <a:xfrm>
              <a:off x="4344684" y="1023279"/>
              <a:ext cx="1166293" cy="412240"/>
            </a:xfrm>
            <a:prstGeom prst="rect">
              <a:avLst/>
            </a:prstGeom>
            <a:noFill/>
          </p:spPr>
          <p:txBody>
            <a:bodyPr wrap="none" rtlCol="0">
              <a:spAutoFit/>
            </a:bodyPr>
            <a:lstStyle/>
            <a:p>
              <a:r>
                <a:rPr lang="en-US" sz="1400"/>
                <a:t>P(B</a:t>
              </a:r>
              <a:r>
                <a:rPr lang="en-US" sz="1400" baseline="-25000"/>
                <a:t>ARG0</a:t>
              </a:r>
              <a:r>
                <a:rPr lang="en-US" sz="1400"/>
                <a:t>)</a:t>
              </a:r>
            </a:p>
          </p:txBody>
        </p:sp>
        <p:sp>
          <p:nvSpPr>
            <p:cNvPr id="356" name="TextBox 355">
              <a:extLst>
                <a:ext uri="{FF2B5EF4-FFF2-40B4-BE49-F238E27FC236}">
                  <a16:creationId xmlns:a16="http://schemas.microsoft.com/office/drawing/2014/main" id="{D14E851A-CCAD-9042-8303-533464EE0645}"/>
                </a:ext>
              </a:extLst>
            </p:cNvPr>
            <p:cNvSpPr txBox="1"/>
            <p:nvPr/>
          </p:nvSpPr>
          <p:spPr>
            <a:xfrm>
              <a:off x="5752527" y="1023279"/>
              <a:ext cx="835643" cy="412240"/>
            </a:xfrm>
            <a:prstGeom prst="rect">
              <a:avLst/>
            </a:prstGeom>
            <a:noFill/>
          </p:spPr>
          <p:txBody>
            <a:bodyPr wrap="none" rtlCol="0">
              <a:spAutoFit/>
            </a:bodyPr>
            <a:lstStyle/>
            <a:p>
              <a:r>
                <a:rPr lang="en-US" sz="1400"/>
                <a:t>P(B</a:t>
              </a:r>
              <a:r>
                <a:rPr lang="en-US" sz="1400" baseline="-25000"/>
                <a:t>V</a:t>
              </a:r>
              <a:r>
                <a:rPr lang="en-US" sz="1400"/>
                <a:t>)</a:t>
              </a:r>
            </a:p>
          </p:txBody>
        </p:sp>
        <p:sp>
          <p:nvSpPr>
            <p:cNvPr id="357" name="TextBox 356">
              <a:extLst>
                <a:ext uri="{FF2B5EF4-FFF2-40B4-BE49-F238E27FC236}">
                  <a16:creationId xmlns:a16="http://schemas.microsoft.com/office/drawing/2014/main" id="{DD232631-1122-4647-B565-01428D4DB2A9}"/>
                </a:ext>
              </a:extLst>
            </p:cNvPr>
            <p:cNvSpPr txBox="1"/>
            <p:nvPr/>
          </p:nvSpPr>
          <p:spPr>
            <a:xfrm>
              <a:off x="6833998" y="1023279"/>
              <a:ext cx="1166293" cy="412240"/>
            </a:xfrm>
            <a:prstGeom prst="rect">
              <a:avLst/>
            </a:prstGeom>
            <a:noFill/>
          </p:spPr>
          <p:txBody>
            <a:bodyPr wrap="none" rtlCol="0">
              <a:spAutoFit/>
            </a:bodyPr>
            <a:lstStyle/>
            <a:p>
              <a:r>
                <a:rPr lang="en-US" sz="1400"/>
                <a:t>P(B</a:t>
              </a:r>
              <a:r>
                <a:rPr lang="en-US" sz="1400" baseline="-25000"/>
                <a:t>ARG1</a:t>
              </a:r>
              <a:r>
                <a:rPr lang="en-US" sz="1400"/>
                <a:t>)</a:t>
              </a:r>
            </a:p>
          </p:txBody>
        </p:sp>
      </p:grpSp>
      <p:sp>
        <p:nvSpPr>
          <p:cNvPr id="2" name="Slide Number Placeholder 1">
            <a:extLst>
              <a:ext uri="{FF2B5EF4-FFF2-40B4-BE49-F238E27FC236}">
                <a16:creationId xmlns:a16="http://schemas.microsoft.com/office/drawing/2014/main" id="{DE8434CC-7842-7F4A-8C01-4159EA83D69B}"/>
              </a:ext>
            </a:extLst>
          </p:cNvPr>
          <p:cNvSpPr>
            <a:spLocks noGrp="1"/>
          </p:cNvSpPr>
          <p:nvPr>
            <p:ph type="sldNum" sz="quarter" idx="11"/>
          </p:nvPr>
        </p:nvSpPr>
        <p:spPr/>
        <p:txBody>
          <a:bodyPr/>
          <a:lstStyle/>
          <a:p>
            <a:fld id="{23052ABF-1177-1D45-ACEE-7E39CD832E8A}" type="slidenum">
              <a:t>11</a:t>
            </a:fld>
            <a:endParaRPr lang="en-US"/>
          </a:p>
        </p:txBody>
      </p:sp>
    </p:spTree>
    <p:extLst>
      <p:ext uri="{BB962C8B-B14F-4D97-AF65-F5344CB8AC3E}">
        <p14:creationId xmlns:p14="http://schemas.microsoft.com/office/powerpoint/2010/main" val="767690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Top Corners Rounded 246">
            <a:extLst>
              <a:ext uri="{FF2B5EF4-FFF2-40B4-BE49-F238E27FC236}">
                <a16:creationId xmlns:a16="http://schemas.microsoft.com/office/drawing/2014/main" id="{12557DD5-5CFC-2540-80D2-90B0108C5996}"/>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 Placeholder 1">
            <a:extLst>
              <a:ext uri="{FF2B5EF4-FFF2-40B4-BE49-F238E27FC236}">
                <a16:creationId xmlns:a16="http://schemas.microsoft.com/office/drawing/2014/main" id="{5A8F95B5-136C-4440-91EF-F446EE4D0470}"/>
              </a:ext>
            </a:extLst>
          </p:cNvPr>
          <p:cNvSpPr>
            <a:spLocks noGrp="1"/>
          </p:cNvSpPr>
          <p:nvPr>
            <p:ph type="body" sz="quarter" idx="10"/>
          </p:nvPr>
        </p:nvSpPr>
        <p:spPr>
          <a:xfrm>
            <a:off x="0" y="264613"/>
            <a:ext cx="3501496" cy="543185"/>
          </a:xfrm>
        </p:spPr>
        <p:txBody>
          <a:bodyPr anchor="ctr">
            <a:normAutofit/>
          </a:bodyPr>
          <a:lstStyle/>
          <a:p>
            <a:pPr algn="l"/>
            <a:r>
              <a:rPr lang="en-US" sz="2000" dirty="0">
                <a:solidFill>
                  <a:schemeClr val="bg1">
                    <a:lumMod val="95000"/>
                  </a:schemeClr>
                </a:solidFill>
              </a:rPr>
              <a:t>Phương pháp thực hiện</a:t>
            </a:r>
          </a:p>
        </p:txBody>
      </p:sp>
      <p:sp>
        <p:nvSpPr>
          <p:cNvPr id="43" name="TextBox 42">
            <a:extLst>
              <a:ext uri="{FF2B5EF4-FFF2-40B4-BE49-F238E27FC236}">
                <a16:creationId xmlns:a16="http://schemas.microsoft.com/office/drawing/2014/main" id="{DB89193A-B987-0241-AC6A-DA1CB5637330}"/>
              </a:ext>
            </a:extLst>
          </p:cNvPr>
          <p:cNvSpPr txBox="1"/>
          <p:nvPr/>
        </p:nvSpPr>
        <p:spPr>
          <a:xfrm>
            <a:off x="524655" y="1088449"/>
            <a:ext cx="4006225" cy="2308324"/>
          </a:xfrm>
          <a:prstGeom prst="rect">
            <a:avLst/>
          </a:prstGeom>
          <a:noFill/>
        </p:spPr>
        <p:txBody>
          <a:bodyPr wrap="none" rtlCol="0">
            <a:spAutoFit/>
          </a:bodyPr>
          <a:lstStyle/>
          <a:p>
            <a:pPr marL="342900" indent="-342900">
              <a:buFont typeface="System Font Regular"/>
              <a:buChar char="▸"/>
            </a:pPr>
            <a:r>
              <a:rPr lang="en-US" sz="2400" dirty="0">
                <a:latin typeface="+mn-ea"/>
              </a:rPr>
              <a:t>Dựa </a:t>
            </a:r>
            <a:r>
              <a:rPr lang="en-US" sz="2400" dirty="0" err="1">
                <a:latin typeface="+mn-ea"/>
              </a:rPr>
              <a:t>trên</a:t>
            </a:r>
            <a:r>
              <a:rPr lang="en-US" sz="2400" dirty="0">
                <a:latin typeface="+mn-ea"/>
              </a:rPr>
              <a:t> </a:t>
            </a:r>
            <a:r>
              <a:rPr lang="en-US" sz="2400" dirty="0" err="1">
                <a:latin typeface="+mn-ea"/>
              </a:rPr>
              <a:t>mô</a:t>
            </a:r>
            <a:r>
              <a:rPr lang="en-US" sz="2400" dirty="0">
                <a:latin typeface="+mn-ea"/>
              </a:rPr>
              <a:t> hình của:</a:t>
            </a:r>
          </a:p>
          <a:p>
            <a:pPr marL="800044" lvl="1" indent="-342900">
              <a:lnSpc>
                <a:spcPct val="200000"/>
              </a:lnSpc>
              <a:buFont typeface="Arial" panose="020B0604020202020204" pitchFamily="34" charset="0"/>
              <a:buChar char="•"/>
            </a:pPr>
            <a:r>
              <a:rPr lang="en-US" sz="2400" dirty="0" err="1">
                <a:solidFill>
                  <a:schemeClr val="bg2"/>
                </a:solidFill>
                <a:latin typeface="+mn-ea"/>
              </a:rPr>
              <a:t>Luheng</a:t>
            </a:r>
            <a:r>
              <a:rPr lang="en-US" sz="2400" dirty="0">
                <a:solidFill>
                  <a:schemeClr val="bg2"/>
                </a:solidFill>
                <a:latin typeface="+mn-ea"/>
              </a:rPr>
              <a:t> He [</a:t>
            </a:r>
            <a:r>
              <a:rPr lang="en-US" sz="2400" dirty="0">
                <a:solidFill>
                  <a:schemeClr val="bg2"/>
                </a:solidFill>
                <a:latin typeface="+mn-ea"/>
                <a:hlinkClick r:id="rId3" action="ppaction://hlinksldjump">
                  <a:extLst>
                    <a:ext uri="{A12FA001-AC4F-418D-AE19-62706E023703}">
                      <ahyp:hlinkClr xmlns:ahyp="http://schemas.microsoft.com/office/drawing/2018/hyperlinkcolor" val="tx"/>
                    </a:ext>
                  </a:extLst>
                </a:hlinkClick>
              </a:rPr>
              <a:t>5</a:t>
            </a:r>
            <a:r>
              <a:rPr lang="en-US" sz="2400" dirty="0">
                <a:solidFill>
                  <a:schemeClr val="bg2"/>
                </a:solidFill>
                <a:latin typeface="+mn-ea"/>
              </a:rPr>
              <a:t>], 2017</a:t>
            </a:r>
          </a:p>
          <a:p>
            <a:pPr marL="800044" lvl="1" indent="-342900">
              <a:lnSpc>
                <a:spcPct val="200000"/>
              </a:lnSpc>
              <a:buFont typeface="Arial" panose="020B0604020202020204" pitchFamily="34" charset="0"/>
              <a:buChar char="•"/>
            </a:pPr>
            <a:r>
              <a:rPr lang="en-US" sz="2400" dirty="0">
                <a:latin typeface="+mn-ea"/>
              </a:rPr>
              <a:t>F. </a:t>
            </a:r>
            <a:r>
              <a:rPr lang="en-US" sz="2400" dirty="0" err="1">
                <a:latin typeface="+mn-ea"/>
              </a:rPr>
              <a:t>Ikhwantri</a:t>
            </a:r>
            <a:r>
              <a:rPr lang="en-US" sz="2400" dirty="0">
                <a:latin typeface="+mn-ea"/>
              </a:rPr>
              <a:t> [</a:t>
            </a:r>
            <a:r>
              <a:rPr lang="en-US" sz="2400" dirty="0">
                <a:latin typeface="+mn-ea"/>
                <a:hlinkClick r:id="rId3" action="ppaction://hlinksldjump">
                  <a:extLst>
                    <a:ext uri="{A12FA001-AC4F-418D-AE19-62706E023703}">
                      <ahyp:hlinkClr xmlns:ahyp="http://schemas.microsoft.com/office/drawing/2018/hyperlinkcolor" val="tx"/>
                    </a:ext>
                  </a:extLst>
                </a:hlinkClick>
              </a:rPr>
              <a:t>1</a:t>
            </a:r>
            <a:r>
              <a:rPr lang="en-US" sz="2400" dirty="0">
                <a:latin typeface="+mn-ea"/>
              </a:rPr>
              <a:t>], 2018</a:t>
            </a:r>
          </a:p>
          <a:p>
            <a:pPr marL="800044" lvl="1" indent="-342900">
              <a:buFont typeface="Arial" panose="020B0604020202020204" pitchFamily="34" charset="0"/>
              <a:buChar char="•"/>
            </a:pPr>
            <a:endParaRPr lang="en-US" sz="2400" dirty="0">
              <a:latin typeface="+mn-ea"/>
            </a:endParaRPr>
          </a:p>
        </p:txBody>
      </p:sp>
      <p:sp>
        <p:nvSpPr>
          <p:cNvPr id="74" name="Rectangle 73">
            <a:extLst>
              <a:ext uri="{FF2B5EF4-FFF2-40B4-BE49-F238E27FC236}">
                <a16:creationId xmlns:a16="http://schemas.microsoft.com/office/drawing/2014/main" id="{FE9F1235-DDC0-FB46-A549-689DF981C62E}"/>
              </a:ext>
            </a:extLst>
          </p:cNvPr>
          <p:cNvSpPr/>
          <p:nvPr/>
        </p:nvSpPr>
        <p:spPr>
          <a:xfrm>
            <a:off x="4608767" y="497323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B880EFF-673A-C248-924E-73279832CAF2}"/>
              </a:ext>
            </a:extLst>
          </p:cNvPr>
          <p:cNvSpPr/>
          <p:nvPr/>
        </p:nvSpPr>
        <p:spPr>
          <a:xfrm>
            <a:off x="4572913" y="369675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3AFDC5CC-CF18-174F-A279-D9770A56CB29}"/>
              </a:ext>
            </a:extLst>
          </p:cNvPr>
          <p:cNvCxnSpPr>
            <a:cxnSpLocks/>
            <a:stCxn id="74" idx="0"/>
          </p:cNvCxnSpPr>
          <p:nvPr/>
        </p:nvCxnSpPr>
        <p:spPr>
          <a:xfrm flipV="1">
            <a:off x="4780217" y="4758591"/>
            <a:ext cx="0" cy="2146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 name="Rectangle 76" descr="`">
            <a:extLst>
              <a:ext uri="{FF2B5EF4-FFF2-40B4-BE49-F238E27FC236}">
                <a16:creationId xmlns:a16="http://schemas.microsoft.com/office/drawing/2014/main" id="{96C82D5F-A4BE-A54C-B780-3A08B988AD42}"/>
              </a:ext>
            </a:extLst>
          </p:cNvPr>
          <p:cNvSpPr/>
          <p:nvPr/>
        </p:nvSpPr>
        <p:spPr>
          <a:xfrm>
            <a:off x="4401463" y="2664811"/>
            <a:ext cx="342900" cy="342900"/>
          </a:xfrm>
          <a:prstGeom prst="rect">
            <a:avLst/>
          </a:prstGeom>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400"/>
              <a:t>SRL  </a:t>
            </a:r>
          </a:p>
        </p:txBody>
      </p:sp>
      <p:cxnSp>
        <p:nvCxnSpPr>
          <p:cNvPr id="78" name="Straight Arrow Connector 77">
            <a:extLst>
              <a:ext uri="{FF2B5EF4-FFF2-40B4-BE49-F238E27FC236}">
                <a16:creationId xmlns:a16="http://schemas.microsoft.com/office/drawing/2014/main" id="{3FA1B9AD-5501-DC4E-8164-61888D949C45}"/>
              </a:ext>
            </a:extLst>
          </p:cNvPr>
          <p:cNvCxnSpPr>
            <a:cxnSpLocks/>
            <a:stCxn id="75" idx="0"/>
            <a:endCxn id="77" idx="2"/>
          </p:cNvCxnSpPr>
          <p:nvPr/>
        </p:nvCxnSpPr>
        <p:spPr>
          <a:xfrm flipH="1" flipV="1">
            <a:off x="4572913" y="3007711"/>
            <a:ext cx="171450" cy="6890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 name="Rectangle 78">
            <a:extLst>
              <a:ext uri="{FF2B5EF4-FFF2-40B4-BE49-F238E27FC236}">
                <a16:creationId xmlns:a16="http://schemas.microsoft.com/office/drawing/2014/main" id="{D38F3D04-6077-7B46-A0F9-FCA70198A3E0}"/>
              </a:ext>
            </a:extLst>
          </p:cNvPr>
          <p:cNvSpPr/>
          <p:nvPr/>
        </p:nvSpPr>
        <p:spPr>
          <a:xfrm>
            <a:off x="5889602" y="497323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0A86DB-51D7-004C-9543-DC0EB9A2569A}"/>
              </a:ext>
            </a:extLst>
          </p:cNvPr>
          <p:cNvSpPr/>
          <p:nvPr/>
        </p:nvSpPr>
        <p:spPr>
          <a:xfrm>
            <a:off x="5853748" y="369675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54EA7DB4-2C42-3C49-AE59-750D01AC77F0}"/>
              </a:ext>
            </a:extLst>
          </p:cNvPr>
          <p:cNvCxnSpPr>
            <a:cxnSpLocks/>
            <a:stCxn id="79" idx="0"/>
          </p:cNvCxnSpPr>
          <p:nvPr/>
        </p:nvCxnSpPr>
        <p:spPr>
          <a:xfrm flipV="1">
            <a:off x="6061052" y="4733877"/>
            <a:ext cx="0" cy="2393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descr="`">
            <a:extLst>
              <a:ext uri="{FF2B5EF4-FFF2-40B4-BE49-F238E27FC236}">
                <a16:creationId xmlns:a16="http://schemas.microsoft.com/office/drawing/2014/main" id="{BBDD4869-DF23-E342-9F05-F90CE2D40FAE}"/>
              </a:ext>
            </a:extLst>
          </p:cNvPr>
          <p:cNvSpPr/>
          <p:nvPr/>
        </p:nvSpPr>
        <p:spPr>
          <a:xfrm>
            <a:off x="5682298" y="2663329"/>
            <a:ext cx="342900" cy="342900"/>
          </a:xfrm>
          <a:prstGeom prst="rect">
            <a:avLst/>
          </a:prstGeom>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400"/>
              <a:t>SRL  </a:t>
            </a:r>
          </a:p>
        </p:txBody>
      </p:sp>
      <p:cxnSp>
        <p:nvCxnSpPr>
          <p:cNvPr id="83" name="Straight Arrow Connector 82">
            <a:extLst>
              <a:ext uri="{FF2B5EF4-FFF2-40B4-BE49-F238E27FC236}">
                <a16:creationId xmlns:a16="http://schemas.microsoft.com/office/drawing/2014/main" id="{87FB9CC5-5B86-0D45-B1CD-7522076A74AE}"/>
              </a:ext>
            </a:extLst>
          </p:cNvPr>
          <p:cNvCxnSpPr>
            <a:cxnSpLocks/>
            <a:stCxn id="80" idx="0"/>
            <a:endCxn id="82" idx="2"/>
          </p:cNvCxnSpPr>
          <p:nvPr/>
        </p:nvCxnSpPr>
        <p:spPr>
          <a:xfrm flipH="1" flipV="1">
            <a:off x="5853748" y="3006229"/>
            <a:ext cx="171450" cy="6905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46AAA522-413B-B84F-A873-774C004357FF}"/>
              </a:ext>
            </a:extLst>
          </p:cNvPr>
          <p:cNvSpPr/>
          <p:nvPr/>
        </p:nvSpPr>
        <p:spPr>
          <a:xfrm>
            <a:off x="7110839" y="497323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003BC08-7700-504E-A9DC-F0EA039066AA}"/>
              </a:ext>
            </a:extLst>
          </p:cNvPr>
          <p:cNvSpPr/>
          <p:nvPr/>
        </p:nvSpPr>
        <p:spPr>
          <a:xfrm>
            <a:off x="7074985" y="3696751"/>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07593F9F-7A83-5C46-8E1F-D75C214C8C5C}"/>
              </a:ext>
            </a:extLst>
          </p:cNvPr>
          <p:cNvCxnSpPr>
            <a:cxnSpLocks/>
            <a:stCxn id="84" idx="0"/>
          </p:cNvCxnSpPr>
          <p:nvPr/>
        </p:nvCxnSpPr>
        <p:spPr>
          <a:xfrm flipV="1">
            <a:off x="7282289" y="4758591"/>
            <a:ext cx="0" cy="2146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Rectangle 86" descr="`">
            <a:extLst>
              <a:ext uri="{FF2B5EF4-FFF2-40B4-BE49-F238E27FC236}">
                <a16:creationId xmlns:a16="http://schemas.microsoft.com/office/drawing/2014/main" id="{E7334DED-3538-0347-9B95-EF7E23D48024}"/>
              </a:ext>
            </a:extLst>
          </p:cNvPr>
          <p:cNvSpPr/>
          <p:nvPr/>
        </p:nvSpPr>
        <p:spPr>
          <a:xfrm>
            <a:off x="6903535" y="2663329"/>
            <a:ext cx="342900" cy="342900"/>
          </a:xfrm>
          <a:prstGeom prst="rect">
            <a:avLst/>
          </a:prstGeom>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400"/>
              <a:t>SRL  </a:t>
            </a:r>
          </a:p>
        </p:txBody>
      </p:sp>
      <p:cxnSp>
        <p:nvCxnSpPr>
          <p:cNvPr id="88" name="Straight Arrow Connector 87">
            <a:extLst>
              <a:ext uri="{FF2B5EF4-FFF2-40B4-BE49-F238E27FC236}">
                <a16:creationId xmlns:a16="http://schemas.microsoft.com/office/drawing/2014/main" id="{3AFB024B-A307-B849-A14D-3969EBA75671}"/>
              </a:ext>
            </a:extLst>
          </p:cNvPr>
          <p:cNvCxnSpPr>
            <a:cxnSpLocks/>
            <a:stCxn id="85" idx="0"/>
            <a:endCxn id="87" idx="2"/>
          </p:cNvCxnSpPr>
          <p:nvPr/>
        </p:nvCxnSpPr>
        <p:spPr>
          <a:xfrm flipH="1" flipV="1">
            <a:off x="7074985" y="3006229"/>
            <a:ext cx="171450" cy="6905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4E5BB3E2-E4AE-5C41-AF44-9D7A4586A51B}"/>
              </a:ext>
            </a:extLst>
          </p:cNvPr>
          <p:cNvCxnSpPr>
            <a:stCxn id="74" idx="3"/>
            <a:endCxn id="79" idx="1"/>
          </p:cNvCxnSpPr>
          <p:nvPr/>
        </p:nvCxnSpPr>
        <p:spPr>
          <a:xfrm>
            <a:off x="4951667" y="5144681"/>
            <a:ext cx="9379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35F1557A-03C9-4646-A6F5-27AF3158654B}"/>
              </a:ext>
            </a:extLst>
          </p:cNvPr>
          <p:cNvCxnSpPr>
            <a:stCxn id="79" idx="3"/>
            <a:endCxn id="84" idx="1"/>
          </p:cNvCxnSpPr>
          <p:nvPr/>
        </p:nvCxnSpPr>
        <p:spPr>
          <a:xfrm>
            <a:off x="6232502" y="5144681"/>
            <a:ext cx="878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DF51DE53-EA61-5F41-82EE-944BD610DB3C}"/>
              </a:ext>
            </a:extLst>
          </p:cNvPr>
          <p:cNvSpPr txBox="1"/>
          <p:nvPr/>
        </p:nvSpPr>
        <p:spPr>
          <a:xfrm>
            <a:off x="4596167" y="4186904"/>
            <a:ext cx="2794403" cy="492443"/>
          </a:xfrm>
          <a:prstGeom prst="rect">
            <a:avLst/>
          </a:prstGeom>
          <a:noFill/>
        </p:spPr>
        <p:txBody>
          <a:bodyPr wrap="square" lIns="0" tIns="0" rIns="0" bIns="0" rtlCol="0" anchor="ctr" anchorCtr="1">
            <a:spAutoFit/>
          </a:bodyPr>
          <a:lstStyle/>
          <a:p>
            <a:r>
              <a:rPr lang="en-US" sz="3200"/>
              <a:t>………….……..</a:t>
            </a:r>
          </a:p>
        </p:txBody>
      </p:sp>
      <p:cxnSp>
        <p:nvCxnSpPr>
          <p:cNvPr id="92" name="Straight Arrow Connector 91">
            <a:extLst>
              <a:ext uri="{FF2B5EF4-FFF2-40B4-BE49-F238E27FC236}">
                <a16:creationId xmlns:a16="http://schemas.microsoft.com/office/drawing/2014/main" id="{3F56A528-ACF9-F745-BE26-05794D47D789}"/>
              </a:ext>
            </a:extLst>
          </p:cNvPr>
          <p:cNvCxnSpPr>
            <a:endCxn id="75" idx="2"/>
          </p:cNvCxnSpPr>
          <p:nvPr/>
        </p:nvCxnSpPr>
        <p:spPr>
          <a:xfrm flipV="1">
            <a:off x="4744363" y="4039651"/>
            <a:ext cx="0" cy="2367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BF907C34-3E03-9E4B-80C6-B3A049E93914}"/>
              </a:ext>
            </a:extLst>
          </p:cNvPr>
          <p:cNvCxnSpPr/>
          <p:nvPr/>
        </p:nvCxnSpPr>
        <p:spPr>
          <a:xfrm flipV="1">
            <a:off x="6025198" y="4036916"/>
            <a:ext cx="0" cy="2367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Straight Arrow Connector 93">
            <a:extLst>
              <a:ext uri="{FF2B5EF4-FFF2-40B4-BE49-F238E27FC236}">
                <a16:creationId xmlns:a16="http://schemas.microsoft.com/office/drawing/2014/main" id="{FB7776FF-3017-324A-ABFC-428C0A7C1D84}"/>
              </a:ext>
            </a:extLst>
          </p:cNvPr>
          <p:cNvCxnSpPr/>
          <p:nvPr/>
        </p:nvCxnSpPr>
        <p:spPr>
          <a:xfrm flipV="1">
            <a:off x="7258059" y="4034740"/>
            <a:ext cx="0" cy="2367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6" name="Straight Arrow Connector 95">
            <a:extLst>
              <a:ext uri="{FF2B5EF4-FFF2-40B4-BE49-F238E27FC236}">
                <a16:creationId xmlns:a16="http://schemas.microsoft.com/office/drawing/2014/main" id="{7A14E2D0-D9A5-084D-AE5D-5C368F91C810}"/>
              </a:ext>
            </a:extLst>
          </p:cNvPr>
          <p:cNvCxnSpPr>
            <a:cxnSpLocks/>
            <a:endCxn id="74" idx="2"/>
          </p:cNvCxnSpPr>
          <p:nvPr/>
        </p:nvCxnSpPr>
        <p:spPr>
          <a:xfrm flipV="1">
            <a:off x="4777477" y="5316131"/>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a16="http://schemas.microsoft.com/office/drawing/2014/main" id="{9788AA6F-417D-4945-AC73-F19DB3E2396B}"/>
              </a:ext>
            </a:extLst>
          </p:cNvPr>
          <p:cNvCxnSpPr/>
          <p:nvPr/>
        </p:nvCxnSpPr>
        <p:spPr>
          <a:xfrm flipV="1">
            <a:off x="6058312" y="5307805"/>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a16="http://schemas.microsoft.com/office/drawing/2014/main" id="{1456533A-156A-A147-A77D-1BCE6B626007}"/>
              </a:ext>
            </a:extLst>
          </p:cNvPr>
          <p:cNvCxnSpPr/>
          <p:nvPr/>
        </p:nvCxnSpPr>
        <p:spPr>
          <a:xfrm flipV="1">
            <a:off x="7282289" y="5304215"/>
            <a:ext cx="2740" cy="277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825C9B0D-F09F-BA42-879D-2C9E13B4E6B7}"/>
              </a:ext>
            </a:extLst>
          </p:cNvPr>
          <p:cNvCxnSpPr/>
          <p:nvPr/>
        </p:nvCxnSpPr>
        <p:spPr>
          <a:xfrm flipH="1">
            <a:off x="6196648" y="3863771"/>
            <a:ext cx="878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C9F424EB-417D-E345-8C9A-BC41EA4DD0DB}"/>
              </a:ext>
            </a:extLst>
          </p:cNvPr>
          <p:cNvCxnSpPr/>
          <p:nvPr/>
        </p:nvCxnSpPr>
        <p:spPr>
          <a:xfrm flipH="1">
            <a:off x="4915813" y="3863771"/>
            <a:ext cx="9379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1" name="Rectangle 100">
            <a:extLst>
              <a:ext uri="{FF2B5EF4-FFF2-40B4-BE49-F238E27FC236}">
                <a16:creationId xmlns:a16="http://schemas.microsoft.com/office/drawing/2014/main" id="{12E08DDF-8F30-A240-81FE-14678D260A5F}"/>
              </a:ext>
            </a:extLst>
          </p:cNvPr>
          <p:cNvSpPr/>
          <p:nvPr/>
        </p:nvSpPr>
        <p:spPr>
          <a:xfrm>
            <a:off x="4596167" y="5598689"/>
            <a:ext cx="2844972" cy="267129"/>
          </a:xfrm>
          <a:prstGeom prst="rect">
            <a:avLst/>
          </a:prstGeom>
          <a:solidFill>
            <a:schemeClr val="bg1">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2335D812-056F-5647-BF56-40F7E9173860}"/>
              </a:ext>
            </a:extLst>
          </p:cNvPr>
          <p:cNvGrpSpPr/>
          <p:nvPr/>
        </p:nvGrpSpPr>
        <p:grpSpPr>
          <a:xfrm>
            <a:off x="4765584" y="3213925"/>
            <a:ext cx="3115480" cy="485554"/>
            <a:chOff x="5646411" y="3733029"/>
            <a:chExt cx="3115480" cy="485554"/>
          </a:xfrm>
        </p:grpSpPr>
        <p:sp>
          <p:nvSpPr>
            <p:cNvPr id="110" name="Rectangle 109">
              <a:extLst>
                <a:ext uri="{FF2B5EF4-FFF2-40B4-BE49-F238E27FC236}">
                  <a16:creationId xmlns:a16="http://schemas.microsoft.com/office/drawing/2014/main" id="{F0CB4071-FEBC-324D-916B-BFB96BD081E2}"/>
                </a:ext>
              </a:extLst>
            </p:cNvPr>
            <p:cNvSpPr/>
            <p:nvPr/>
          </p:nvSpPr>
          <p:spPr>
            <a:xfrm>
              <a:off x="5916921" y="3733029"/>
              <a:ext cx="342898" cy="342898"/>
            </a:xfrm>
            <a:prstGeom prst="rect">
              <a:avLst/>
            </a:prstGeo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600"/>
                <a:t>ER</a:t>
              </a:r>
            </a:p>
          </p:txBody>
        </p:sp>
        <p:cxnSp>
          <p:nvCxnSpPr>
            <p:cNvPr id="111" name="Straight Arrow Connector 110">
              <a:extLst>
                <a:ext uri="{FF2B5EF4-FFF2-40B4-BE49-F238E27FC236}">
                  <a16:creationId xmlns:a16="http://schemas.microsoft.com/office/drawing/2014/main" id="{A6F8388E-DA51-8748-9678-0DCFE01E7D5D}"/>
                </a:ext>
              </a:extLst>
            </p:cNvPr>
            <p:cNvCxnSpPr>
              <a:cxnSpLocks/>
              <a:endCxn id="110" idx="1"/>
            </p:cNvCxnSpPr>
            <p:nvPr/>
          </p:nvCxnSpPr>
          <p:spPr>
            <a:xfrm flipV="1">
              <a:off x="5646411" y="3904478"/>
              <a:ext cx="270510" cy="3141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Rectangle 111">
              <a:extLst>
                <a:ext uri="{FF2B5EF4-FFF2-40B4-BE49-F238E27FC236}">
                  <a16:creationId xmlns:a16="http://schemas.microsoft.com/office/drawing/2014/main" id="{F732451C-743B-4F42-8882-57FC1917E0A3}"/>
                </a:ext>
              </a:extLst>
            </p:cNvPr>
            <p:cNvSpPr/>
            <p:nvPr/>
          </p:nvSpPr>
          <p:spPr>
            <a:xfrm>
              <a:off x="7197756" y="3733029"/>
              <a:ext cx="342898" cy="342898"/>
            </a:xfrm>
            <a:prstGeom prst="rect">
              <a:avLst/>
            </a:prstGeo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600"/>
                <a:t>ER</a:t>
              </a:r>
            </a:p>
          </p:txBody>
        </p:sp>
        <p:cxnSp>
          <p:nvCxnSpPr>
            <p:cNvPr id="113" name="Straight Arrow Connector 112">
              <a:extLst>
                <a:ext uri="{FF2B5EF4-FFF2-40B4-BE49-F238E27FC236}">
                  <a16:creationId xmlns:a16="http://schemas.microsoft.com/office/drawing/2014/main" id="{0C43DE23-461F-F84C-9CE8-288AFCC25E27}"/>
                </a:ext>
              </a:extLst>
            </p:cNvPr>
            <p:cNvCxnSpPr>
              <a:cxnSpLocks/>
              <a:endCxn id="112" idx="1"/>
            </p:cNvCxnSpPr>
            <p:nvPr/>
          </p:nvCxnSpPr>
          <p:spPr>
            <a:xfrm flipV="1">
              <a:off x="6927246" y="3904478"/>
              <a:ext cx="270510" cy="3141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 name="Rectangle 113">
              <a:extLst>
                <a:ext uri="{FF2B5EF4-FFF2-40B4-BE49-F238E27FC236}">
                  <a16:creationId xmlns:a16="http://schemas.microsoft.com/office/drawing/2014/main" id="{4C5FCA4F-3FC3-2D43-8FD7-654C7C9FC06B}"/>
                </a:ext>
              </a:extLst>
            </p:cNvPr>
            <p:cNvSpPr/>
            <p:nvPr/>
          </p:nvSpPr>
          <p:spPr>
            <a:xfrm>
              <a:off x="8418993" y="3733029"/>
              <a:ext cx="342898" cy="342898"/>
            </a:xfrm>
            <a:prstGeom prst="rect">
              <a:avLst/>
            </a:prstGeo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600"/>
                <a:t>ER</a:t>
              </a:r>
            </a:p>
          </p:txBody>
        </p:sp>
        <p:cxnSp>
          <p:nvCxnSpPr>
            <p:cNvPr id="115" name="Straight Arrow Connector 114">
              <a:extLst>
                <a:ext uri="{FF2B5EF4-FFF2-40B4-BE49-F238E27FC236}">
                  <a16:creationId xmlns:a16="http://schemas.microsoft.com/office/drawing/2014/main" id="{3C533674-0711-7849-B377-CB15CF19AC9E}"/>
                </a:ext>
              </a:extLst>
            </p:cNvPr>
            <p:cNvCxnSpPr>
              <a:cxnSpLocks/>
              <a:endCxn id="114" idx="1"/>
            </p:cNvCxnSpPr>
            <p:nvPr/>
          </p:nvCxnSpPr>
          <p:spPr>
            <a:xfrm flipV="1">
              <a:off x="8148483" y="3904478"/>
              <a:ext cx="270510" cy="3141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29" name="TextBox 128">
            <a:extLst>
              <a:ext uri="{FF2B5EF4-FFF2-40B4-BE49-F238E27FC236}">
                <a16:creationId xmlns:a16="http://schemas.microsoft.com/office/drawing/2014/main" id="{F563D346-CF51-3A43-82E3-1E27502635DE}"/>
              </a:ext>
            </a:extLst>
          </p:cNvPr>
          <p:cNvSpPr txBox="1"/>
          <p:nvPr/>
        </p:nvSpPr>
        <p:spPr>
          <a:xfrm>
            <a:off x="8054289" y="2645366"/>
            <a:ext cx="553357" cy="307777"/>
          </a:xfrm>
          <a:prstGeom prst="rect">
            <a:avLst/>
          </a:prstGeom>
          <a:noFill/>
        </p:spPr>
        <p:txBody>
          <a:bodyPr wrap="none" rtlCol="0">
            <a:spAutoFit/>
          </a:bodyPr>
          <a:lstStyle/>
          <a:p>
            <a:r>
              <a:rPr lang="en-US" sz="1400"/>
              <a:t>CRF</a:t>
            </a:r>
          </a:p>
        </p:txBody>
      </p:sp>
      <p:sp>
        <p:nvSpPr>
          <p:cNvPr id="130" name="TextBox 129">
            <a:extLst>
              <a:ext uri="{FF2B5EF4-FFF2-40B4-BE49-F238E27FC236}">
                <a16:creationId xmlns:a16="http://schemas.microsoft.com/office/drawing/2014/main" id="{8FEB6332-874B-FC4E-9BED-BA6164E7E69F}"/>
              </a:ext>
            </a:extLst>
          </p:cNvPr>
          <p:cNvSpPr txBox="1"/>
          <p:nvPr/>
        </p:nvSpPr>
        <p:spPr>
          <a:xfrm>
            <a:off x="8060464" y="3249835"/>
            <a:ext cx="841897" cy="307777"/>
          </a:xfrm>
          <a:prstGeom prst="rect">
            <a:avLst/>
          </a:prstGeom>
          <a:noFill/>
        </p:spPr>
        <p:txBody>
          <a:bodyPr wrap="none" rtlCol="0">
            <a:spAutoFit/>
          </a:bodyPr>
          <a:lstStyle/>
          <a:p>
            <a:r>
              <a:rPr lang="en-US" sz="1400"/>
              <a:t>Softmax</a:t>
            </a:r>
          </a:p>
        </p:txBody>
      </p:sp>
      <p:sp>
        <p:nvSpPr>
          <p:cNvPr id="131" name="TextBox 130">
            <a:extLst>
              <a:ext uri="{FF2B5EF4-FFF2-40B4-BE49-F238E27FC236}">
                <a16:creationId xmlns:a16="http://schemas.microsoft.com/office/drawing/2014/main" id="{6EF73C3F-E022-8C4A-BB05-E036340AFADA}"/>
              </a:ext>
            </a:extLst>
          </p:cNvPr>
          <p:cNvSpPr txBox="1"/>
          <p:nvPr/>
        </p:nvSpPr>
        <p:spPr>
          <a:xfrm>
            <a:off x="7555680" y="4444636"/>
            <a:ext cx="1319592" cy="307777"/>
          </a:xfrm>
          <a:prstGeom prst="rect">
            <a:avLst/>
          </a:prstGeom>
          <a:noFill/>
        </p:spPr>
        <p:txBody>
          <a:bodyPr wrap="none" rtlCol="0">
            <a:spAutoFit/>
          </a:bodyPr>
          <a:lstStyle/>
          <a:p>
            <a:r>
              <a:rPr lang="en-US" sz="1400"/>
              <a:t>Mạng BiLSTM</a:t>
            </a:r>
          </a:p>
        </p:txBody>
      </p:sp>
      <p:sp>
        <p:nvSpPr>
          <p:cNvPr id="132" name="TextBox 131">
            <a:extLst>
              <a:ext uri="{FF2B5EF4-FFF2-40B4-BE49-F238E27FC236}">
                <a16:creationId xmlns:a16="http://schemas.microsoft.com/office/drawing/2014/main" id="{A08B24D2-C47E-744B-A4EB-78FBA63508F0}"/>
              </a:ext>
            </a:extLst>
          </p:cNvPr>
          <p:cNvSpPr txBox="1"/>
          <p:nvPr/>
        </p:nvSpPr>
        <p:spPr>
          <a:xfrm>
            <a:off x="7666893" y="5571398"/>
            <a:ext cx="851515" cy="307777"/>
          </a:xfrm>
          <a:prstGeom prst="rect">
            <a:avLst/>
          </a:prstGeom>
          <a:noFill/>
        </p:spPr>
        <p:txBody>
          <a:bodyPr wrap="none" rtlCol="0">
            <a:spAutoFit/>
          </a:bodyPr>
          <a:lstStyle/>
          <a:p>
            <a:r>
              <a:rPr lang="en-US" sz="1400"/>
              <a:t>Đầu vào</a:t>
            </a:r>
          </a:p>
        </p:txBody>
      </p:sp>
      <p:sp>
        <p:nvSpPr>
          <p:cNvPr id="133" name="TextBox 132">
            <a:extLst>
              <a:ext uri="{FF2B5EF4-FFF2-40B4-BE49-F238E27FC236}">
                <a16:creationId xmlns:a16="http://schemas.microsoft.com/office/drawing/2014/main" id="{B700D042-EF29-A248-8031-D01CF03F51C1}"/>
              </a:ext>
            </a:extLst>
          </p:cNvPr>
          <p:cNvSpPr txBox="1"/>
          <p:nvPr/>
        </p:nvSpPr>
        <p:spPr>
          <a:xfrm>
            <a:off x="1108111" y="3300113"/>
            <a:ext cx="3617910" cy="2246769"/>
          </a:xfrm>
          <a:prstGeom prst="rect">
            <a:avLst/>
          </a:prstGeom>
          <a:noFill/>
        </p:spPr>
        <p:txBody>
          <a:bodyPr wrap="square" rtlCol="0">
            <a:spAutoFit/>
          </a:bodyPr>
          <a:lstStyle/>
          <a:p>
            <a:pPr marL="342900" indent="-342900">
              <a:buFont typeface="Wingdings" pitchFamily="2" charset="2"/>
              <a:buChar char="ü"/>
            </a:pPr>
            <a:r>
              <a:rPr lang="en-US" sz="2000"/>
              <a:t>Áp dung cho tài nguyên hạn chế</a:t>
            </a:r>
          </a:p>
          <a:p>
            <a:pPr marL="342900" indent="-342900">
              <a:buFont typeface="Wingdings" pitchFamily="2" charset="2"/>
              <a:buChar char="ü"/>
            </a:pPr>
            <a:endParaRPr lang="en-US" sz="2000"/>
          </a:p>
          <a:p>
            <a:pPr marL="342900" indent="-342900">
              <a:buFont typeface="Wingdings" pitchFamily="2" charset="2"/>
              <a:buChar char="ü"/>
            </a:pPr>
            <a:r>
              <a:rPr lang="en-US" sz="2000"/>
              <a:t>Học đa tác vụ</a:t>
            </a:r>
          </a:p>
          <a:p>
            <a:pPr marL="342900" indent="-342900">
              <a:buFont typeface="Wingdings" pitchFamily="2" charset="2"/>
              <a:buChar char="ü"/>
            </a:pPr>
            <a:endParaRPr lang="en-US" sz="2000"/>
          </a:p>
          <a:p>
            <a:pPr marL="342900" indent="-342900">
              <a:buFont typeface="Wingdings" pitchFamily="2" charset="2"/>
              <a:buChar char="ü"/>
            </a:pPr>
            <a:r>
              <a:rPr lang="en-US" sz="2000"/>
              <a:t>Bộ dữ liệu trò chuyện với chatbot, gồm 6057 câu.</a:t>
            </a:r>
          </a:p>
        </p:txBody>
      </p:sp>
      <p:sp>
        <p:nvSpPr>
          <p:cNvPr id="12" name="Slide Number Placeholder 11">
            <a:extLst>
              <a:ext uri="{FF2B5EF4-FFF2-40B4-BE49-F238E27FC236}">
                <a16:creationId xmlns:a16="http://schemas.microsoft.com/office/drawing/2014/main" id="{472EC680-2AE8-274D-A527-CB540B65622C}"/>
              </a:ext>
            </a:extLst>
          </p:cNvPr>
          <p:cNvSpPr>
            <a:spLocks noGrp="1"/>
          </p:cNvSpPr>
          <p:nvPr>
            <p:ph type="sldNum" sz="quarter" idx="11"/>
          </p:nvPr>
        </p:nvSpPr>
        <p:spPr/>
        <p:txBody>
          <a:bodyPr/>
          <a:lstStyle/>
          <a:p>
            <a:fld id="{23052ABF-1177-1D45-ACEE-7E39CD832E8A}" type="slidenum">
              <a:t>12</a:t>
            </a:fld>
            <a:endParaRPr lang="en-US"/>
          </a:p>
        </p:txBody>
      </p:sp>
    </p:spTree>
    <p:extLst>
      <p:ext uri="{BB962C8B-B14F-4D97-AF65-F5344CB8AC3E}">
        <p14:creationId xmlns:p14="http://schemas.microsoft.com/office/powerpoint/2010/main" val="607256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Top Corners Rounded 246">
            <a:extLst>
              <a:ext uri="{FF2B5EF4-FFF2-40B4-BE49-F238E27FC236}">
                <a16:creationId xmlns:a16="http://schemas.microsoft.com/office/drawing/2014/main" id="{12557DD5-5CFC-2540-80D2-90B0108C5996}"/>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 Placeholder 1">
            <a:extLst>
              <a:ext uri="{FF2B5EF4-FFF2-40B4-BE49-F238E27FC236}">
                <a16:creationId xmlns:a16="http://schemas.microsoft.com/office/drawing/2014/main" id="{5A8F95B5-136C-4440-91EF-F446EE4D0470}"/>
              </a:ext>
            </a:extLst>
          </p:cNvPr>
          <p:cNvSpPr>
            <a:spLocks noGrp="1"/>
          </p:cNvSpPr>
          <p:nvPr>
            <p:ph type="body" sz="quarter" idx="10"/>
          </p:nvPr>
        </p:nvSpPr>
        <p:spPr>
          <a:xfrm>
            <a:off x="0" y="264613"/>
            <a:ext cx="3501496" cy="543185"/>
          </a:xfrm>
        </p:spPr>
        <p:txBody>
          <a:bodyPr anchor="ctr">
            <a:normAutofit/>
          </a:bodyPr>
          <a:lstStyle/>
          <a:p>
            <a:pPr algn="l"/>
            <a:r>
              <a:rPr lang="en-US" sz="2000" dirty="0">
                <a:solidFill>
                  <a:schemeClr val="bg1">
                    <a:lumMod val="95000"/>
                  </a:schemeClr>
                </a:solidFill>
              </a:rPr>
              <a:t>Phương pháp thực hiện</a:t>
            </a:r>
          </a:p>
        </p:txBody>
      </p:sp>
      <p:sp>
        <p:nvSpPr>
          <p:cNvPr id="43" name="TextBox 42">
            <a:extLst>
              <a:ext uri="{FF2B5EF4-FFF2-40B4-BE49-F238E27FC236}">
                <a16:creationId xmlns:a16="http://schemas.microsoft.com/office/drawing/2014/main" id="{DB89193A-B987-0241-AC6A-DA1CB5637330}"/>
              </a:ext>
            </a:extLst>
          </p:cNvPr>
          <p:cNvSpPr txBox="1"/>
          <p:nvPr/>
        </p:nvSpPr>
        <p:spPr>
          <a:xfrm>
            <a:off x="524655" y="1088449"/>
            <a:ext cx="8058616" cy="1085682"/>
          </a:xfrm>
          <a:prstGeom prst="rect">
            <a:avLst/>
          </a:prstGeom>
          <a:noFill/>
        </p:spPr>
        <p:txBody>
          <a:bodyPr wrap="none" rtlCol="0">
            <a:spAutoFit/>
          </a:bodyPr>
          <a:lstStyle/>
          <a:p>
            <a:pPr marL="342900" indent="-342900">
              <a:buFont typeface="System Font Regular"/>
              <a:buChar char="▸"/>
            </a:pPr>
            <a:r>
              <a:rPr lang="en-US" sz="2400" dirty="0">
                <a:solidFill>
                  <a:schemeClr val="bg1">
                    <a:lumMod val="65000"/>
                  </a:schemeClr>
                </a:solidFill>
                <a:latin typeface="+mn-ea"/>
              </a:rPr>
              <a:t>Dựa </a:t>
            </a:r>
            <a:r>
              <a:rPr lang="en-US" sz="2400" dirty="0" err="1">
                <a:solidFill>
                  <a:schemeClr val="bg1">
                    <a:lumMod val="65000"/>
                  </a:schemeClr>
                </a:solidFill>
                <a:latin typeface="+mn-ea"/>
              </a:rPr>
              <a:t>trên</a:t>
            </a:r>
            <a:r>
              <a:rPr lang="en-US" sz="2400" dirty="0">
                <a:solidFill>
                  <a:schemeClr val="bg1">
                    <a:lumMod val="65000"/>
                  </a:schemeClr>
                </a:solidFill>
                <a:latin typeface="+mn-ea"/>
              </a:rPr>
              <a:t> </a:t>
            </a:r>
            <a:r>
              <a:rPr lang="en-US" sz="2400" dirty="0" err="1">
                <a:solidFill>
                  <a:schemeClr val="bg1">
                    <a:lumMod val="65000"/>
                  </a:schemeClr>
                </a:solidFill>
                <a:latin typeface="+mn-ea"/>
              </a:rPr>
              <a:t>mô</a:t>
            </a:r>
            <a:r>
              <a:rPr lang="en-US" sz="2400" dirty="0">
                <a:solidFill>
                  <a:schemeClr val="bg1">
                    <a:lumMod val="65000"/>
                  </a:schemeClr>
                </a:solidFill>
                <a:latin typeface="+mn-ea"/>
              </a:rPr>
              <a:t> hình của </a:t>
            </a:r>
            <a:r>
              <a:rPr lang="en-US" sz="2400" dirty="0" err="1">
                <a:solidFill>
                  <a:schemeClr val="bg1">
                    <a:lumMod val="65000"/>
                  </a:schemeClr>
                </a:solidFill>
                <a:latin typeface="+mn-ea"/>
              </a:rPr>
              <a:t>Luheng</a:t>
            </a:r>
            <a:r>
              <a:rPr lang="en-US" sz="2400" dirty="0">
                <a:solidFill>
                  <a:schemeClr val="bg1">
                    <a:lumMod val="65000"/>
                  </a:schemeClr>
                </a:solidFill>
                <a:latin typeface="+mn-ea"/>
              </a:rPr>
              <a:t> He [</a:t>
            </a:r>
            <a:r>
              <a:rPr lang="en-US" sz="2400" dirty="0">
                <a:solidFill>
                  <a:schemeClr val="bg1">
                    <a:lumMod val="65000"/>
                  </a:schemeClr>
                </a:solidFill>
                <a:latin typeface="+mn-ea"/>
                <a:hlinkClick r:id="rId3" action="ppaction://hlinksldjump">
                  <a:extLst>
                    <a:ext uri="{A12FA001-AC4F-418D-AE19-62706E023703}">
                      <ahyp:hlinkClr xmlns:ahyp="http://schemas.microsoft.com/office/drawing/2018/hyperlinkcolor" val="tx"/>
                    </a:ext>
                  </a:extLst>
                </a:hlinkClick>
              </a:rPr>
              <a:t>5</a:t>
            </a:r>
            <a:r>
              <a:rPr lang="en-US" sz="2400" dirty="0">
                <a:solidFill>
                  <a:schemeClr val="bg1">
                    <a:lumMod val="65000"/>
                  </a:schemeClr>
                </a:solidFill>
                <a:latin typeface="+mn-ea"/>
              </a:rPr>
              <a:t>] </a:t>
            </a:r>
            <a:r>
              <a:rPr lang="en-US" sz="2400" dirty="0" err="1">
                <a:solidFill>
                  <a:schemeClr val="bg1">
                    <a:lumMod val="65000"/>
                  </a:schemeClr>
                </a:solidFill>
                <a:latin typeface="+mn-ea"/>
              </a:rPr>
              <a:t>va</a:t>
            </a:r>
            <a:r>
              <a:rPr lang="en-US" sz="2400" dirty="0">
                <a:solidFill>
                  <a:schemeClr val="bg1">
                    <a:lumMod val="65000"/>
                  </a:schemeClr>
                </a:solidFill>
                <a:latin typeface="+mn-ea"/>
              </a:rPr>
              <a:t>̀ F. </a:t>
            </a:r>
            <a:r>
              <a:rPr lang="en-US" sz="2400" dirty="0" err="1">
                <a:solidFill>
                  <a:schemeClr val="bg1">
                    <a:lumMod val="65000"/>
                  </a:schemeClr>
                </a:solidFill>
                <a:latin typeface="+mn-ea"/>
              </a:rPr>
              <a:t>Ikhwantri</a:t>
            </a:r>
            <a:r>
              <a:rPr lang="en-US" sz="2400" dirty="0">
                <a:solidFill>
                  <a:schemeClr val="bg1">
                    <a:lumMod val="65000"/>
                  </a:schemeClr>
                </a:solidFill>
                <a:latin typeface="+mn-ea"/>
              </a:rPr>
              <a:t> [</a:t>
            </a:r>
            <a:r>
              <a:rPr lang="en-US" sz="2400" dirty="0">
                <a:solidFill>
                  <a:schemeClr val="bg1">
                    <a:lumMod val="65000"/>
                  </a:schemeClr>
                </a:solidFill>
                <a:latin typeface="+mn-ea"/>
                <a:hlinkClick r:id="rId3" action="ppaction://hlinksldjump">
                  <a:extLst>
                    <a:ext uri="{A12FA001-AC4F-418D-AE19-62706E023703}">
                      <ahyp:hlinkClr xmlns:ahyp="http://schemas.microsoft.com/office/drawing/2018/hyperlinkcolor" val="tx"/>
                    </a:ext>
                  </a:extLst>
                </a:hlinkClick>
              </a:rPr>
              <a:t>1</a:t>
            </a:r>
            <a:r>
              <a:rPr lang="en-US" sz="2400" dirty="0">
                <a:solidFill>
                  <a:schemeClr val="bg1">
                    <a:lumMod val="65000"/>
                  </a:schemeClr>
                </a:solidFill>
                <a:latin typeface="+mn-ea"/>
              </a:rPr>
              <a:t>]</a:t>
            </a:r>
            <a:endParaRPr lang="en-US" sz="2400" dirty="0">
              <a:solidFill>
                <a:schemeClr val="bg2"/>
              </a:solidFill>
              <a:latin typeface="+mn-ea"/>
            </a:endParaRPr>
          </a:p>
          <a:p>
            <a:pPr marL="342900" indent="-342900">
              <a:lnSpc>
                <a:spcPct val="200000"/>
              </a:lnSpc>
              <a:buFont typeface="System Font Regular"/>
              <a:buChar char="▸"/>
            </a:pPr>
            <a:r>
              <a:rPr lang="en-US" sz="2400" dirty="0" err="1">
                <a:latin typeface="+mn-ea"/>
              </a:rPr>
              <a:t>Mô</a:t>
            </a:r>
            <a:r>
              <a:rPr lang="en-US" sz="2400" dirty="0">
                <a:latin typeface="+mn-ea"/>
              </a:rPr>
              <a:t> hình đề xuất:</a:t>
            </a:r>
          </a:p>
        </p:txBody>
      </p:sp>
      <p:grpSp>
        <p:nvGrpSpPr>
          <p:cNvPr id="7" name="Group 6">
            <a:extLst>
              <a:ext uri="{FF2B5EF4-FFF2-40B4-BE49-F238E27FC236}">
                <a16:creationId xmlns:a16="http://schemas.microsoft.com/office/drawing/2014/main" id="{DD975387-B777-6445-9B9F-F9DFAF681815}"/>
              </a:ext>
            </a:extLst>
          </p:cNvPr>
          <p:cNvGrpSpPr/>
          <p:nvPr/>
        </p:nvGrpSpPr>
        <p:grpSpPr>
          <a:xfrm>
            <a:off x="3825476" y="1885496"/>
            <a:ext cx="4245715" cy="569587"/>
            <a:chOff x="4361931" y="2424642"/>
            <a:chExt cx="4245715" cy="569587"/>
          </a:xfrm>
        </p:grpSpPr>
        <p:sp>
          <p:nvSpPr>
            <p:cNvPr id="77" name="Rectangle 76" descr="`">
              <a:extLst>
                <a:ext uri="{FF2B5EF4-FFF2-40B4-BE49-F238E27FC236}">
                  <a16:creationId xmlns:a16="http://schemas.microsoft.com/office/drawing/2014/main" id="{96C82D5F-A4BE-A54C-B780-3A08B988AD42}"/>
                </a:ext>
              </a:extLst>
            </p:cNvPr>
            <p:cNvSpPr/>
            <p:nvPr/>
          </p:nvSpPr>
          <p:spPr>
            <a:xfrm>
              <a:off x="4552593" y="2535952"/>
              <a:ext cx="342900" cy="295554"/>
            </a:xfrm>
            <a:prstGeom prst="rect">
              <a:avLst/>
            </a:prstGeom>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400"/>
                <a:t>SRL  </a:t>
              </a:r>
            </a:p>
          </p:txBody>
        </p:sp>
        <p:sp>
          <p:nvSpPr>
            <p:cNvPr id="82" name="Rectangle 81" descr="`">
              <a:extLst>
                <a:ext uri="{FF2B5EF4-FFF2-40B4-BE49-F238E27FC236}">
                  <a16:creationId xmlns:a16="http://schemas.microsoft.com/office/drawing/2014/main" id="{BBDD4869-DF23-E342-9F05-F90CE2D40FAE}"/>
                </a:ext>
              </a:extLst>
            </p:cNvPr>
            <p:cNvSpPr/>
            <p:nvPr/>
          </p:nvSpPr>
          <p:spPr>
            <a:xfrm>
              <a:off x="5853748" y="2534470"/>
              <a:ext cx="342900" cy="295554"/>
            </a:xfrm>
            <a:prstGeom prst="rect">
              <a:avLst/>
            </a:prstGeom>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400"/>
                <a:t>SRL  </a:t>
              </a:r>
            </a:p>
          </p:txBody>
        </p:sp>
        <p:sp>
          <p:nvSpPr>
            <p:cNvPr id="87" name="Rectangle 86" descr="`">
              <a:extLst>
                <a:ext uri="{FF2B5EF4-FFF2-40B4-BE49-F238E27FC236}">
                  <a16:creationId xmlns:a16="http://schemas.microsoft.com/office/drawing/2014/main" id="{E7334DED-3538-0347-9B95-EF7E23D48024}"/>
                </a:ext>
              </a:extLst>
            </p:cNvPr>
            <p:cNvSpPr/>
            <p:nvPr/>
          </p:nvSpPr>
          <p:spPr>
            <a:xfrm>
              <a:off x="7105465" y="2534470"/>
              <a:ext cx="342900" cy="295554"/>
            </a:xfrm>
            <a:prstGeom prst="rect">
              <a:avLst/>
            </a:prstGeom>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400"/>
                <a:t>SRL  </a:t>
              </a:r>
            </a:p>
          </p:txBody>
        </p:sp>
        <p:sp>
          <p:nvSpPr>
            <p:cNvPr id="95" name="Rectangle 94">
              <a:extLst>
                <a:ext uri="{FF2B5EF4-FFF2-40B4-BE49-F238E27FC236}">
                  <a16:creationId xmlns:a16="http://schemas.microsoft.com/office/drawing/2014/main" id="{76767F3A-2B6A-2848-B588-DB3701DBD876}"/>
                </a:ext>
              </a:extLst>
            </p:cNvPr>
            <p:cNvSpPr/>
            <p:nvPr/>
          </p:nvSpPr>
          <p:spPr>
            <a:xfrm>
              <a:off x="4361931" y="2424642"/>
              <a:ext cx="3595816" cy="569587"/>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9" name="TextBox 128">
              <a:extLst>
                <a:ext uri="{FF2B5EF4-FFF2-40B4-BE49-F238E27FC236}">
                  <a16:creationId xmlns:a16="http://schemas.microsoft.com/office/drawing/2014/main" id="{F563D346-CF51-3A43-82E3-1E27502635DE}"/>
                </a:ext>
              </a:extLst>
            </p:cNvPr>
            <p:cNvSpPr txBox="1"/>
            <p:nvPr/>
          </p:nvSpPr>
          <p:spPr>
            <a:xfrm>
              <a:off x="8054289" y="2645366"/>
              <a:ext cx="553357" cy="307777"/>
            </a:xfrm>
            <a:prstGeom prst="rect">
              <a:avLst/>
            </a:prstGeom>
            <a:noFill/>
          </p:spPr>
          <p:txBody>
            <a:bodyPr wrap="none" rtlCol="0">
              <a:spAutoFit/>
            </a:bodyPr>
            <a:lstStyle/>
            <a:p>
              <a:r>
                <a:rPr lang="en-US" sz="1400"/>
                <a:t>CRF</a:t>
              </a:r>
            </a:p>
          </p:txBody>
        </p:sp>
      </p:grpSp>
      <p:grpSp>
        <p:nvGrpSpPr>
          <p:cNvPr id="9" name="Group 8">
            <a:extLst>
              <a:ext uri="{FF2B5EF4-FFF2-40B4-BE49-F238E27FC236}">
                <a16:creationId xmlns:a16="http://schemas.microsoft.com/office/drawing/2014/main" id="{BC72A4D7-4F74-8D49-A3F5-0AB4AF47FED2}"/>
              </a:ext>
            </a:extLst>
          </p:cNvPr>
          <p:cNvGrpSpPr/>
          <p:nvPr/>
        </p:nvGrpSpPr>
        <p:grpSpPr>
          <a:xfrm>
            <a:off x="3825476" y="2748790"/>
            <a:ext cx="4474155" cy="543440"/>
            <a:chOff x="4320666" y="3022058"/>
            <a:chExt cx="4474155" cy="543440"/>
          </a:xfrm>
        </p:grpSpPr>
        <p:grpSp>
          <p:nvGrpSpPr>
            <p:cNvPr id="118" name="Group 117">
              <a:extLst>
                <a:ext uri="{FF2B5EF4-FFF2-40B4-BE49-F238E27FC236}">
                  <a16:creationId xmlns:a16="http://schemas.microsoft.com/office/drawing/2014/main" id="{2335D812-056F-5647-BF56-40F7E9173860}"/>
                </a:ext>
              </a:extLst>
            </p:cNvPr>
            <p:cNvGrpSpPr/>
            <p:nvPr/>
          </p:nvGrpSpPr>
          <p:grpSpPr>
            <a:xfrm>
              <a:off x="4320666" y="3022058"/>
              <a:ext cx="3595816" cy="543440"/>
              <a:chOff x="5263979" y="3675143"/>
              <a:chExt cx="3595816" cy="543440"/>
            </a:xfrm>
          </p:grpSpPr>
          <p:sp>
            <p:nvSpPr>
              <p:cNvPr id="110" name="Rectangle 109">
                <a:extLst>
                  <a:ext uri="{FF2B5EF4-FFF2-40B4-BE49-F238E27FC236}">
                    <a16:creationId xmlns:a16="http://schemas.microsoft.com/office/drawing/2014/main" id="{F0CB4071-FEBC-324D-916B-BFB96BD081E2}"/>
                  </a:ext>
                </a:extLst>
              </p:cNvPr>
              <p:cNvSpPr/>
              <p:nvPr/>
            </p:nvSpPr>
            <p:spPr>
              <a:xfrm>
                <a:off x="5916921" y="3733029"/>
                <a:ext cx="342898" cy="342898"/>
              </a:xfrm>
              <a:prstGeom prst="rect">
                <a:avLst/>
              </a:prstGeo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600"/>
                  <a:t>ER</a:t>
                </a:r>
              </a:p>
            </p:txBody>
          </p:sp>
          <p:cxnSp>
            <p:nvCxnSpPr>
              <p:cNvPr id="111" name="Straight Arrow Connector 110">
                <a:extLst>
                  <a:ext uri="{FF2B5EF4-FFF2-40B4-BE49-F238E27FC236}">
                    <a16:creationId xmlns:a16="http://schemas.microsoft.com/office/drawing/2014/main" id="{A6F8388E-DA51-8748-9678-0DCFE01E7D5D}"/>
                  </a:ext>
                </a:extLst>
              </p:cNvPr>
              <p:cNvCxnSpPr>
                <a:cxnSpLocks/>
                <a:endCxn id="110" idx="1"/>
              </p:cNvCxnSpPr>
              <p:nvPr/>
            </p:nvCxnSpPr>
            <p:spPr>
              <a:xfrm flipV="1">
                <a:off x="5646411" y="3904478"/>
                <a:ext cx="270510" cy="3141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Rectangle 111">
                <a:extLst>
                  <a:ext uri="{FF2B5EF4-FFF2-40B4-BE49-F238E27FC236}">
                    <a16:creationId xmlns:a16="http://schemas.microsoft.com/office/drawing/2014/main" id="{F732451C-743B-4F42-8882-57FC1917E0A3}"/>
                  </a:ext>
                </a:extLst>
              </p:cNvPr>
              <p:cNvSpPr/>
              <p:nvPr/>
            </p:nvSpPr>
            <p:spPr>
              <a:xfrm>
                <a:off x="7197756" y="3733029"/>
                <a:ext cx="342898" cy="342898"/>
              </a:xfrm>
              <a:prstGeom prst="rect">
                <a:avLst/>
              </a:prstGeo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600"/>
                  <a:t>ER</a:t>
                </a:r>
              </a:p>
            </p:txBody>
          </p:sp>
          <p:cxnSp>
            <p:nvCxnSpPr>
              <p:cNvPr id="113" name="Straight Arrow Connector 112">
                <a:extLst>
                  <a:ext uri="{FF2B5EF4-FFF2-40B4-BE49-F238E27FC236}">
                    <a16:creationId xmlns:a16="http://schemas.microsoft.com/office/drawing/2014/main" id="{0C43DE23-461F-F84C-9CE8-288AFCC25E27}"/>
                  </a:ext>
                </a:extLst>
              </p:cNvPr>
              <p:cNvCxnSpPr>
                <a:cxnSpLocks/>
                <a:endCxn id="112" idx="1"/>
              </p:cNvCxnSpPr>
              <p:nvPr/>
            </p:nvCxnSpPr>
            <p:spPr>
              <a:xfrm flipV="1">
                <a:off x="6927246" y="3904478"/>
                <a:ext cx="270510" cy="3141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 name="Rectangle 113">
                <a:extLst>
                  <a:ext uri="{FF2B5EF4-FFF2-40B4-BE49-F238E27FC236}">
                    <a16:creationId xmlns:a16="http://schemas.microsoft.com/office/drawing/2014/main" id="{4C5FCA4F-3FC3-2D43-8FD7-654C7C9FC06B}"/>
                  </a:ext>
                </a:extLst>
              </p:cNvPr>
              <p:cNvSpPr/>
              <p:nvPr/>
            </p:nvSpPr>
            <p:spPr>
              <a:xfrm>
                <a:off x="8418993" y="3733029"/>
                <a:ext cx="342898" cy="342898"/>
              </a:xfrm>
              <a:prstGeom prst="rect">
                <a:avLst/>
              </a:prstGeo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600"/>
                  <a:t>ER</a:t>
                </a:r>
              </a:p>
            </p:txBody>
          </p:sp>
          <p:cxnSp>
            <p:nvCxnSpPr>
              <p:cNvPr id="115" name="Straight Arrow Connector 114">
                <a:extLst>
                  <a:ext uri="{FF2B5EF4-FFF2-40B4-BE49-F238E27FC236}">
                    <a16:creationId xmlns:a16="http://schemas.microsoft.com/office/drawing/2014/main" id="{3C533674-0711-7849-B377-CB15CF19AC9E}"/>
                  </a:ext>
                </a:extLst>
              </p:cNvPr>
              <p:cNvCxnSpPr>
                <a:cxnSpLocks/>
                <a:endCxn id="114" idx="1"/>
              </p:cNvCxnSpPr>
              <p:nvPr/>
            </p:nvCxnSpPr>
            <p:spPr>
              <a:xfrm flipV="1">
                <a:off x="8148483" y="3904478"/>
                <a:ext cx="270510" cy="3141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6" name="Rectangle 115">
                <a:extLst>
                  <a:ext uri="{FF2B5EF4-FFF2-40B4-BE49-F238E27FC236}">
                    <a16:creationId xmlns:a16="http://schemas.microsoft.com/office/drawing/2014/main" id="{D4E8338B-0840-F145-A2C2-0FF7257A552C}"/>
                  </a:ext>
                </a:extLst>
              </p:cNvPr>
              <p:cNvSpPr/>
              <p:nvPr/>
            </p:nvSpPr>
            <p:spPr>
              <a:xfrm>
                <a:off x="5263979" y="3675143"/>
                <a:ext cx="3595816" cy="447821"/>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sp>
          <p:nvSpPr>
            <p:cNvPr id="130" name="TextBox 129">
              <a:extLst>
                <a:ext uri="{FF2B5EF4-FFF2-40B4-BE49-F238E27FC236}">
                  <a16:creationId xmlns:a16="http://schemas.microsoft.com/office/drawing/2014/main" id="{8FEB6332-874B-FC4E-9BED-BA6164E7E69F}"/>
                </a:ext>
              </a:extLst>
            </p:cNvPr>
            <p:cNvSpPr txBox="1"/>
            <p:nvPr/>
          </p:nvSpPr>
          <p:spPr>
            <a:xfrm>
              <a:off x="7952924" y="3097906"/>
              <a:ext cx="841897" cy="307777"/>
            </a:xfrm>
            <a:prstGeom prst="rect">
              <a:avLst/>
            </a:prstGeom>
            <a:noFill/>
          </p:spPr>
          <p:txBody>
            <a:bodyPr wrap="none" rtlCol="0">
              <a:spAutoFit/>
            </a:bodyPr>
            <a:lstStyle/>
            <a:p>
              <a:r>
                <a:rPr lang="en-US" sz="1400"/>
                <a:t>Softmax</a:t>
              </a:r>
            </a:p>
          </p:txBody>
        </p:sp>
      </p:grpSp>
      <p:grpSp>
        <p:nvGrpSpPr>
          <p:cNvPr id="187" name="Group 186">
            <a:extLst>
              <a:ext uri="{FF2B5EF4-FFF2-40B4-BE49-F238E27FC236}">
                <a16:creationId xmlns:a16="http://schemas.microsoft.com/office/drawing/2014/main" id="{BA1F9396-1D58-E94D-A3CF-3ED098E85019}"/>
              </a:ext>
            </a:extLst>
          </p:cNvPr>
          <p:cNvGrpSpPr/>
          <p:nvPr/>
        </p:nvGrpSpPr>
        <p:grpSpPr>
          <a:xfrm>
            <a:off x="3556438" y="2290878"/>
            <a:ext cx="5510601" cy="4264492"/>
            <a:chOff x="3289317" y="2167759"/>
            <a:chExt cx="5510601" cy="4264492"/>
          </a:xfrm>
        </p:grpSpPr>
        <p:sp>
          <p:nvSpPr>
            <p:cNvPr id="131" name="TextBox 130">
              <a:extLst>
                <a:ext uri="{FF2B5EF4-FFF2-40B4-BE49-F238E27FC236}">
                  <a16:creationId xmlns:a16="http://schemas.microsoft.com/office/drawing/2014/main" id="{6EF73C3F-E022-8C4A-BB05-E036340AFADA}"/>
                </a:ext>
              </a:extLst>
            </p:cNvPr>
            <p:cNvSpPr txBox="1"/>
            <p:nvPr/>
          </p:nvSpPr>
          <p:spPr>
            <a:xfrm>
              <a:off x="6962556" y="4298998"/>
              <a:ext cx="1837362" cy="738664"/>
            </a:xfrm>
            <a:prstGeom prst="rect">
              <a:avLst/>
            </a:prstGeom>
            <a:noFill/>
          </p:spPr>
          <p:txBody>
            <a:bodyPr wrap="none" rtlCol="0">
              <a:spAutoFit/>
            </a:bodyPr>
            <a:lstStyle/>
            <a:p>
              <a:pPr algn="ctr"/>
              <a:r>
                <a:rPr lang="en-US" sz="1400"/>
                <a:t>Mạng BiLSTM</a:t>
              </a:r>
            </a:p>
            <a:p>
              <a:pPr algn="ctr"/>
              <a:r>
                <a:rPr lang="en-US" sz="1400"/>
                <a:t>+</a:t>
              </a:r>
            </a:p>
            <a:p>
              <a:pPr algn="ctr"/>
              <a:r>
                <a:rPr lang="en-US" sz="1400"/>
                <a:t>Highway connection</a:t>
              </a:r>
            </a:p>
          </p:txBody>
        </p:sp>
        <p:grpSp>
          <p:nvGrpSpPr>
            <p:cNvPr id="186" name="Group 185">
              <a:extLst>
                <a:ext uri="{FF2B5EF4-FFF2-40B4-BE49-F238E27FC236}">
                  <a16:creationId xmlns:a16="http://schemas.microsoft.com/office/drawing/2014/main" id="{CC179AE5-881F-364E-8E77-DEFD499412D1}"/>
                </a:ext>
              </a:extLst>
            </p:cNvPr>
            <p:cNvGrpSpPr/>
            <p:nvPr/>
          </p:nvGrpSpPr>
          <p:grpSpPr>
            <a:xfrm>
              <a:off x="3289317" y="2167759"/>
              <a:ext cx="3859365" cy="4264492"/>
              <a:chOff x="3289317" y="2167759"/>
              <a:chExt cx="3859365" cy="4264492"/>
            </a:xfrm>
          </p:grpSpPr>
          <p:sp>
            <p:nvSpPr>
              <p:cNvPr id="47" name="Rectangle 46">
                <a:extLst>
                  <a:ext uri="{FF2B5EF4-FFF2-40B4-BE49-F238E27FC236}">
                    <a16:creationId xmlns:a16="http://schemas.microsoft.com/office/drawing/2014/main" id="{9F6F497B-68D5-8C42-AF36-3D8F177F8A4A}"/>
                  </a:ext>
                </a:extLst>
              </p:cNvPr>
              <p:cNvSpPr/>
              <p:nvPr/>
            </p:nvSpPr>
            <p:spPr>
              <a:xfrm>
                <a:off x="3737870" y="4862845"/>
                <a:ext cx="349636" cy="34963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9E0B5FE-45B6-8045-AE3E-E9D68B4AAD87}"/>
                  </a:ext>
                </a:extLst>
              </p:cNvPr>
              <p:cNvSpPr/>
              <p:nvPr/>
            </p:nvSpPr>
            <p:spPr>
              <a:xfrm>
                <a:off x="3744193" y="3426326"/>
                <a:ext cx="349636" cy="34963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E18FE039-1197-544E-8551-1EB40B19C38F}"/>
                  </a:ext>
                </a:extLst>
              </p:cNvPr>
              <p:cNvCxnSpPr>
                <a:cxnSpLocks/>
                <a:stCxn id="47" idx="0"/>
              </p:cNvCxnSpPr>
              <p:nvPr/>
            </p:nvCxnSpPr>
            <p:spPr>
              <a:xfrm flipV="1">
                <a:off x="3912688" y="4513209"/>
                <a:ext cx="0" cy="349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9D1596BD-D26D-8247-A77C-32705BF6CB87}"/>
                  </a:ext>
                </a:extLst>
              </p:cNvPr>
              <p:cNvSpPr/>
              <p:nvPr/>
            </p:nvSpPr>
            <p:spPr>
              <a:xfrm>
                <a:off x="5043865" y="4862845"/>
                <a:ext cx="349636" cy="34963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E73522B-C616-264A-A589-00C671ACBE4A}"/>
                  </a:ext>
                </a:extLst>
              </p:cNvPr>
              <p:cNvSpPr/>
              <p:nvPr/>
            </p:nvSpPr>
            <p:spPr>
              <a:xfrm>
                <a:off x="5050188" y="3426326"/>
                <a:ext cx="349636" cy="34963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80943907-B7AF-4247-82AE-50A7D497F1E9}"/>
                  </a:ext>
                </a:extLst>
              </p:cNvPr>
              <p:cNvCxnSpPr>
                <a:cxnSpLocks/>
                <a:stCxn id="52" idx="0"/>
              </p:cNvCxnSpPr>
              <p:nvPr/>
            </p:nvCxnSpPr>
            <p:spPr>
              <a:xfrm flipV="1">
                <a:off x="5218683" y="4513209"/>
                <a:ext cx="0" cy="349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7F18760F-F1BF-D140-8437-7D793ECE1481}"/>
                  </a:ext>
                </a:extLst>
              </p:cNvPr>
              <p:cNvSpPr/>
              <p:nvPr/>
            </p:nvSpPr>
            <p:spPr>
              <a:xfrm>
                <a:off x="6289091" y="4862845"/>
                <a:ext cx="349636" cy="34963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E9C111C-A5A4-4B44-A07C-C2FC3503EA5D}"/>
                  </a:ext>
                </a:extLst>
              </p:cNvPr>
              <p:cNvSpPr/>
              <p:nvPr/>
            </p:nvSpPr>
            <p:spPr>
              <a:xfrm>
                <a:off x="6295414" y="3426326"/>
                <a:ext cx="349636" cy="34963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3164CC49-2551-C14F-B026-405D4536E7D9}"/>
                  </a:ext>
                </a:extLst>
              </p:cNvPr>
              <p:cNvCxnSpPr>
                <a:cxnSpLocks/>
                <a:stCxn id="55" idx="0"/>
              </p:cNvCxnSpPr>
              <p:nvPr/>
            </p:nvCxnSpPr>
            <p:spPr>
              <a:xfrm flipV="1">
                <a:off x="6463909" y="4513209"/>
                <a:ext cx="0" cy="349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3" name="Rectangle 172">
                <a:extLst>
                  <a:ext uri="{FF2B5EF4-FFF2-40B4-BE49-F238E27FC236}">
                    <a16:creationId xmlns:a16="http://schemas.microsoft.com/office/drawing/2014/main" id="{337EE13B-42D6-3E4D-9706-2D3F72828225}"/>
                  </a:ext>
                </a:extLst>
              </p:cNvPr>
              <p:cNvSpPr/>
              <p:nvPr/>
            </p:nvSpPr>
            <p:spPr>
              <a:xfrm>
                <a:off x="3737869" y="5582371"/>
                <a:ext cx="349636" cy="34963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74" name="Straight Arrow Connector 173">
                <a:extLst>
                  <a:ext uri="{FF2B5EF4-FFF2-40B4-BE49-F238E27FC236}">
                    <a16:creationId xmlns:a16="http://schemas.microsoft.com/office/drawing/2014/main" id="{F9CF66AF-DDFB-5343-9E63-6DF19F84EBDF}"/>
                  </a:ext>
                </a:extLst>
              </p:cNvPr>
              <p:cNvCxnSpPr>
                <a:cxnSpLocks/>
                <a:stCxn id="173" idx="0"/>
                <a:endCxn id="47" idx="2"/>
              </p:cNvCxnSpPr>
              <p:nvPr/>
            </p:nvCxnSpPr>
            <p:spPr>
              <a:xfrm flipV="1">
                <a:off x="3912690" y="5212483"/>
                <a:ext cx="0" cy="369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5" name="Rectangle 174">
                <a:extLst>
                  <a:ext uri="{FF2B5EF4-FFF2-40B4-BE49-F238E27FC236}">
                    <a16:creationId xmlns:a16="http://schemas.microsoft.com/office/drawing/2014/main" id="{BF46168B-D0C6-8F4C-B121-BA5D5F74B4D6}"/>
                  </a:ext>
                </a:extLst>
              </p:cNvPr>
              <p:cNvSpPr/>
              <p:nvPr/>
            </p:nvSpPr>
            <p:spPr>
              <a:xfrm>
                <a:off x="5043865" y="5582371"/>
                <a:ext cx="349636" cy="34963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76" name="Straight Arrow Connector 175">
                <a:extLst>
                  <a:ext uri="{FF2B5EF4-FFF2-40B4-BE49-F238E27FC236}">
                    <a16:creationId xmlns:a16="http://schemas.microsoft.com/office/drawing/2014/main" id="{B37A732E-0460-F542-A276-9DF48ED8A0C6}"/>
                  </a:ext>
                </a:extLst>
              </p:cNvPr>
              <p:cNvCxnSpPr>
                <a:cxnSpLocks/>
                <a:stCxn id="175" idx="0"/>
                <a:endCxn id="52" idx="2"/>
              </p:cNvCxnSpPr>
              <p:nvPr/>
            </p:nvCxnSpPr>
            <p:spPr>
              <a:xfrm flipV="1">
                <a:off x="5218681" y="5212481"/>
                <a:ext cx="0" cy="369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7" name="Rectangle 176">
                <a:extLst>
                  <a:ext uri="{FF2B5EF4-FFF2-40B4-BE49-F238E27FC236}">
                    <a16:creationId xmlns:a16="http://schemas.microsoft.com/office/drawing/2014/main" id="{6BD4F710-DC6C-C843-85DA-34AE9F76550F}"/>
                  </a:ext>
                </a:extLst>
              </p:cNvPr>
              <p:cNvSpPr/>
              <p:nvPr/>
            </p:nvSpPr>
            <p:spPr>
              <a:xfrm>
                <a:off x="6289091" y="5582371"/>
                <a:ext cx="349636" cy="34963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78" name="Straight Arrow Connector 177">
                <a:extLst>
                  <a:ext uri="{FF2B5EF4-FFF2-40B4-BE49-F238E27FC236}">
                    <a16:creationId xmlns:a16="http://schemas.microsoft.com/office/drawing/2014/main" id="{027A9AFE-F743-6E4A-9924-B4BDA866DA73}"/>
                  </a:ext>
                </a:extLst>
              </p:cNvPr>
              <p:cNvCxnSpPr>
                <a:cxnSpLocks/>
                <a:stCxn id="177" idx="0"/>
                <a:endCxn id="55" idx="2"/>
              </p:cNvCxnSpPr>
              <p:nvPr/>
            </p:nvCxnSpPr>
            <p:spPr>
              <a:xfrm flipV="1">
                <a:off x="6463909" y="5212481"/>
                <a:ext cx="0" cy="369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34677013-D616-1745-B51A-9D2A70192BE6}"/>
                  </a:ext>
                </a:extLst>
              </p:cNvPr>
              <p:cNvCxnSpPr>
                <a:stCxn id="173" idx="3"/>
                <a:endCxn id="175" idx="1"/>
              </p:cNvCxnSpPr>
              <p:nvPr/>
            </p:nvCxnSpPr>
            <p:spPr>
              <a:xfrm>
                <a:off x="4087506" y="5757189"/>
                <a:ext cx="95635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DE1B5390-67A6-904D-B649-36E5009D6E0E}"/>
                  </a:ext>
                </a:extLst>
              </p:cNvPr>
              <p:cNvCxnSpPr>
                <a:stCxn id="175" idx="3"/>
                <a:endCxn id="177" idx="1"/>
              </p:cNvCxnSpPr>
              <p:nvPr/>
            </p:nvCxnSpPr>
            <p:spPr>
              <a:xfrm>
                <a:off x="5393498" y="5663178"/>
                <a:ext cx="89559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573FA82D-C086-1F46-819A-E7545D7B74B2}"/>
                  </a:ext>
                </a:extLst>
              </p:cNvPr>
              <p:cNvCxnSpPr>
                <a:stCxn id="55" idx="1"/>
                <a:endCxn id="52" idx="3"/>
              </p:cNvCxnSpPr>
              <p:nvPr/>
            </p:nvCxnSpPr>
            <p:spPr>
              <a:xfrm flipH="1">
                <a:off x="5393501" y="5037662"/>
                <a:ext cx="89559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7E066484-25FD-C345-996E-A5F27E81763D}"/>
                  </a:ext>
                </a:extLst>
              </p:cNvPr>
              <p:cNvCxnSpPr>
                <a:stCxn id="52" idx="1"/>
                <a:endCxn id="47" idx="3"/>
              </p:cNvCxnSpPr>
              <p:nvPr/>
            </p:nvCxnSpPr>
            <p:spPr>
              <a:xfrm flipH="1">
                <a:off x="4087506" y="5037662"/>
                <a:ext cx="95635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61" name="Group 60">
                <a:extLst>
                  <a:ext uri="{FF2B5EF4-FFF2-40B4-BE49-F238E27FC236}">
                    <a16:creationId xmlns:a16="http://schemas.microsoft.com/office/drawing/2014/main" id="{FA918668-8E73-9245-8929-98F0CD677A78}"/>
                  </a:ext>
                </a:extLst>
              </p:cNvPr>
              <p:cNvGrpSpPr/>
              <p:nvPr/>
            </p:nvGrpSpPr>
            <p:grpSpPr>
              <a:xfrm>
                <a:off x="3485775" y="6215193"/>
                <a:ext cx="848239" cy="217058"/>
                <a:chOff x="2935705" y="4929765"/>
                <a:chExt cx="831898" cy="212876"/>
              </a:xfrm>
            </p:grpSpPr>
            <p:sp>
              <p:nvSpPr>
                <p:cNvPr id="168" name="Rounded Rectangle 167">
                  <a:extLst>
                    <a:ext uri="{FF2B5EF4-FFF2-40B4-BE49-F238E27FC236}">
                      <a16:creationId xmlns:a16="http://schemas.microsoft.com/office/drawing/2014/main" id="{4042D341-1401-894B-9BCD-996135F14550}"/>
                    </a:ext>
                  </a:extLst>
                </p:cNvPr>
                <p:cNvSpPr/>
                <p:nvPr/>
              </p:nvSpPr>
              <p:spPr>
                <a:xfrm>
                  <a:off x="2935705" y="4929765"/>
                  <a:ext cx="831898" cy="2128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9" name="Oval 168">
                  <a:extLst>
                    <a:ext uri="{FF2B5EF4-FFF2-40B4-BE49-F238E27FC236}">
                      <a16:creationId xmlns:a16="http://schemas.microsoft.com/office/drawing/2014/main" id="{39F71AD7-D4A5-8B46-9739-14E0AC2A2D5B}"/>
                    </a:ext>
                  </a:extLst>
                </p:cNvPr>
                <p:cNvSpPr/>
                <p:nvPr/>
              </p:nvSpPr>
              <p:spPr>
                <a:xfrm>
                  <a:off x="2969008"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309F8BA5-82D2-DD4E-BDB0-9031B169DB40}"/>
                    </a:ext>
                  </a:extLst>
                </p:cNvPr>
                <p:cNvSpPr/>
                <p:nvPr/>
              </p:nvSpPr>
              <p:spPr>
                <a:xfrm>
                  <a:off x="3181266"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B190771-27C9-CA42-9BE4-41568C5156FE}"/>
                    </a:ext>
                  </a:extLst>
                </p:cNvPr>
                <p:cNvSpPr/>
                <p:nvPr/>
              </p:nvSpPr>
              <p:spPr>
                <a:xfrm>
                  <a:off x="3382365" y="495113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ACC24ED-4A18-C94B-8341-AC5C5C855BCD}"/>
                    </a:ext>
                  </a:extLst>
                </p:cNvPr>
                <p:cNvSpPr/>
                <p:nvPr/>
              </p:nvSpPr>
              <p:spPr>
                <a:xfrm>
                  <a:off x="3574984" y="495045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F6EA52D7-759D-FD45-BC5B-177251C0DE50}"/>
                  </a:ext>
                </a:extLst>
              </p:cNvPr>
              <p:cNvGrpSpPr/>
              <p:nvPr/>
            </p:nvGrpSpPr>
            <p:grpSpPr>
              <a:xfrm>
                <a:off x="4810937" y="6212959"/>
                <a:ext cx="848239" cy="217058"/>
                <a:chOff x="2935705" y="4929765"/>
                <a:chExt cx="831898" cy="212876"/>
              </a:xfrm>
            </p:grpSpPr>
            <p:sp>
              <p:nvSpPr>
                <p:cNvPr id="163" name="Rounded Rectangle 162">
                  <a:extLst>
                    <a:ext uri="{FF2B5EF4-FFF2-40B4-BE49-F238E27FC236}">
                      <a16:creationId xmlns:a16="http://schemas.microsoft.com/office/drawing/2014/main" id="{8236C6F0-19B6-5146-A2F3-66A92D384D1C}"/>
                    </a:ext>
                  </a:extLst>
                </p:cNvPr>
                <p:cNvSpPr/>
                <p:nvPr/>
              </p:nvSpPr>
              <p:spPr>
                <a:xfrm>
                  <a:off x="2935705" y="4929765"/>
                  <a:ext cx="831898" cy="2128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Oval 163">
                  <a:extLst>
                    <a:ext uri="{FF2B5EF4-FFF2-40B4-BE49-F238E27FC236}">
                      <a16:creationId xmlns:a16="http://schemas.microsoft.com/office/drawing/2014/main" id="{610BF00A-514E-8343-9DB3-08C00CEB5945}"/>
                    </a:ext>
                  </a:extLst>
                </p:cNvPr>
                <p:cNvSpPr/>
                <p:nvPr/>
              </p:nvSpPr>
              <p:spPr>
                <a:xfrm>
                  <a:off x="2969008"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D4D85CD0-CFFF-3842-A95A-C88C551DF43E}"/>
                    </a:ext>
                  </a:extLst>
                </p:cNvPr>
                <p:cNvSpPr/>
                <p:nvPr/>
              </p:nvSpPr>
              <p:spPr>
                <a:xfrm>
                  <a:off x="3181266"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C127BFE-20A5-B045-B838-9B78CD66B993}"/>
                    </a:ext>
                  </a:extLst>
                </p:cNvPr>
                <p:cNvSpPr/>
                <p:nvPr/>
              </p:nvSpPr>
              <p:spPr>
                <a:xfrm>
                  <a:off x="3382365" y="495113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33C45F2-E46C-D14B-A656-E2A81D60C94F}"/>
                    </a:ext>
                  </a:extLst>
                </p:cNvPr>
                <p:cNvSpPr/>
                <p:nvPr/>
              </p:nvSpPr>
              <p:spPr>
                <a:xfrm>
                  <a:off x="3574984" y="495045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941148C6-ECB9-F840-92A5-D0E88874455B}"/>
                  </a:ext>
                </a:extLst>
              </p:cNvPr>
              <p:cNvGrpSpPr/>
              <p:nvPr/>
            </p:nvGrpSpPr>
            <p:grpSpPr>
              <a:xfrm>
                <a:off x="6039789" y="6205544"/>
                <a:ext cx="848239" cy="217058"/>
                <a:chOff x="2935705" y="4929765"/>
                <a:chExt cx="831898" cy="212876"/>
              </a:xfrm>
            </p:grpSpPr>
            <p:sp>
              <p:nvSpPr>
                <p:cNvPr id="158" name="Rounded Rectangle 157">
                  <a:extLst>
                    <a:ext uri="{FF2B5EF4-FFF2-40B4-BE49-F238E27FC236}">
                      <a16:creationId xmlns:a16="http://schemas.microsoft.com/office/drawing/2014/main" id="{17CE53BB-80AE-BC4D-9B9F-CFB52AE0405A}"/>
                    </a:ext>
                  </a:extLst>
                </p:cNvPr>
                <p:cNvSpPr/>
                <p:nvPr/>
              </p:nvSpPr>
              <p:spPr>
                <a:xfrm>
                  <a:off x="2935705" y="4929765"/>
                  <a:ext cx="831898" cy="2128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Oval 158">
                  <a:extLst>
                    <a:ext uri="{FF2B5EF4-FFF2-40B4-BE49-F238E27FC236}">
                      <a16:creationId xmlns:a16="http://schemas.microsoft.com/office/drawing/2014/main" id="{A3F04EF2-A40D-CF43-BBF7-1AAA755DE68D}"/>
                    </a:ext>
                  </a:extLst>
                </p:cNvPr>
                <p:cNvSpPr/>
                <p:nvPr/>
              </p:nvSpPr>
              <p:spPr>
                <a:xfrm>
                  <a:off x="2969008"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FE306B9-EC40-E248-962D-1F19F2604C88}"/>
                    </a:ext>
                  </a:extLst>
                </p:cNvPr>
                <p:cNvSpPr/>
                <p:nvPr/>
              </p:nvSpPr>
              <p:spPr>
                <a:xfrm>
                  <a:off x="3181266" y="4950764"/>
                  <a:ext cx="163513" cy="1635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0D245B89-D72D-6048-965B-A1F9D6B551F2}"/>
                    </a:ext>
                  </a:extLst>
                </p:cNvPr>
                <p:cNvSpPr/>
                <p:nvPr/>
              </p:nvSpPr>
              <p:spPr>
                <a:xfrm>
                  <a:off x="3382365" y="495113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F3448CCD-BCE3-4348-9A54-16C7FEAB0CA3}"/>
                    </a:ext>
                  </a:extLst>
                </p:cNvPr>
                <p:cNvSpPr/>
                <p:nvPr/>
              </p:nvSpPr>
              <p:spPr>
                <a:xfrm>
                  <a:off x="3574984" y="4950458"/>
                  <a:ext cx="163513" cy="16351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cxnSp>
            <p:nvCxnSpPr>
              <p:cNvPr id="64" name="Straight Arrow Connector 63">
                <a:extLst>
                  <a:ext uri="{FF2B5EF4-FFF2-40B4-BE49-F238E27FC236}">
                    <a16:creationId xmlns:a16="http://schemas.microsoft.com/office/drawing/2014/main" id="{B68DD51F-32A5-A24F-9ED0-49148649EF89}"/>
                  </a:ext>
                </a:extLst>
              </p:cNvPr>
              <p:cNvCxnSpPr>
                <a:cxnSpLocks/>
                <a:stCxn id="168" idx="0"/>
                <a:endCxn id="173" idx="2"/>
              </p:cNvCxnSpPr>
              <p:nvPr/>
            </p:nvCxnSpPr>
            <p:spPr>
              <a:xfrm flipV="1">
                <a:off x="3909894" y="5932006"/>
                <a:ext cx="2794" cy="283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F684A63A-DBA6-4546-85F6-BF3B7FD21612}"/>
                  </a:ext>
                </a:extLst>
              </p:cNvPr>
              <p:cNvCxnSpPr>
                <a:cxnSpLocks/>
              </p:cNvCxnSpPr>
              <p:nvPr/>
            </p:nvCxnSpPr>
            <p:spPr>
              <a:xfrm flipV="1">
                <a:off x="5215889" y="5929738"/>
                <a:ext cx="2794" cy="283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858E37BD-1C69-6548-82BA-3D45F0636D75}"/>
                  </a:ext>
                </a:extLst>
              </p:cNvPr>
              <p:cNvCxnSpPr>
                <a:cxnSpLocks/>
              </p:cNvCxnSpPr>
              <p:nvPr/>
            </p:nvCxnSpPr>
            <p:spPr>
              <a:xfrm flipV="1">
                <a:off x="6463909" y="5919296"/>
                <a:ext cx="2794" cy="283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FF27638C-04D5-934B-8B77-0AA1E12804CA}"/>
                  </a:ext>
                </a:extLst>
              </p:cNvPr>
              <p:cNvCxnSpPr>
                <a:cxnSpLocks/>
                <a:endCxn id="77" idx="2"/>
              </p:cNvCxnSpPr>
              <p:nvPr/>
            </p:nvCxnSpPr>
            <p:spPr>
              <a:xfrm flipV="1">
                <a:off x="3914562" y="2169241"/>
                <a:ext cx="5905" cy="1254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C5B52D2B-8660-6E4D-A680-56EECCAF8290}"/>
                  </a:ext>
                </a:extLst>
              </p:cNvPr>
              <p:cNvCxnSpPr>
                <a:cxnSpLocks/>
                <a:endCxn id="82" idx="2"/>
              </p:cNvCxnSpPr>
              <p:nvPr/>
            </p:nvCxnSpPr>
            <p:spPr>
              <a:xfrm flipH="1" flipV="1">
                <a:off x="5221622" y="2167759"/>
                <a:ext cx="7734" cy="1262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12B08E23-F4B5-694A-B502-97A8D9F02837}"/>
                  </a:ext>
                </a:extLst>
              </p:cNvPr>
              <p:cNvCxnSpPr>
                <a:cxnSpLocks/>
                <a:endCxn id="87" idx="2"/>
              </p:cNvCxnSpPr>
              <p:nvPr/>
            </p:nvCxnSpPr>
            <p:spPr>
              <a:xfrm flipV="1">
                <a:off x="6469721" y="2167759"/>
                <a:ext cx="3618" cy="12562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BC5CE887-D233-4C47-93AC-F36E6BF60854}"/>
                  </a:ext>
                </a:extLst>
              </p:cNvPr>
              <p:cNvCxnSpPr>
                <a:cxnSpLocks/>
              </p:cNvCxnSpPr>
              <p:nvPr/>
            </p:nvCxnSpPr>
            <p:spPr>
              <a:xfrm flipH="1">
                <a:off x="5399824" y="3589425"/>
                <a:ext cx="89559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CA7855D9-256A-B648-8432-2DCABFFC6964}"/>
                  </a:ext>
                </a:extLst>
              </p:cNvPr>
              <p:cNvCxnSpPr>
                <a:cxnSpLocks/>
              </p:cNvCxnSpPr>
              <p:nvPr/>
            </p:nvCxnSpPr>
            <p:spPr>
              <a:xfrm flipH="1">
                <a:off x="4093829" y="3589425"/>
                <a:ext cx="95635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 name="Group 71">
                <a:extLst>
                  <a:ext uri="{FF2B5EF4-FFF2-40B4-BE49-F238E27FC236}">
                    <a16:creationId xmlns:a16="http://schemas.microsoft.com/office/drawing/2014/main" id="{19D2C3D7-A23F-3747-972B-7768A92DFBD3}"/>
                  </a:ext>
                </a:extLst>
              </p:cNvPr>
              <p:cNvGrpSpPr/>
              <p:nvPr/>
            </p:nvGrpSpPr>
            <p:grpSpPr>
              <a:xfrm>
                <a:off x="3732862" y="3783337"/>
                <a:ext cx="2900856" cy="719526"/>
                <a:chOff x="4889406" y="4251551"/>
                <a:chExt cx="2844972" cy="705664"/>
              </a:xfrm>
            </p:grpSpPr>
            <p:sp>
              <p:nvSpPr>
                <p:cNvPr id="150" name="Rectangle 149">
                  <a:extLst>
                    <a:ext uri="{FF2B5EF4-FFF2-40B4-BE49-F238E27FC236}">
                      <a16:creationId xmlns:a16="http://schemas.microsoft.com/office/drawing/2014/main" id="{033FEB88-70F0-CF45-92F5-285941C75A28}"/>
                    </a:ext>
                  </a:extLst>
                </p:cNvPr>
                <p:cNvSpPr/>
                <p:nvPr/>
              </p:nvSpPr>
              <p:spPr>
                <a:xfrm>
                  <a:off x="4889406"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1A9DF7E6-3881-B34A-9A6A-9ECC125B4A13}"/>
                    </a:ext>
                  </a:extLst>
                </p:cNvPr>
                <p:cNvCxnSpPr>
                  <a:cxnSpLocks/>
                  <a:stCxn id="150" idx="0"/>
                </p:cNvCxnSpPr>
                <p:nvPr/>
              </p:nvCxnSpPr>
              <p:spPr>
                <a:xfrm flipV="1">
                  <a:off x="5060856"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2" name="Rectangle 151">
                  <a:extLst>
                    <a:ext uri="{FF2B5EF4-FFF2-40B4-BE49-F238E27FC236}">
                      <a16:creationId xmlns:a16="http://schemas.microsoft.com/office/drawing/2014/main" id="{865492E8-425F-B844-940D-314496D6AB4A}"/>
                    </a:ext>
                  </a:extLst>
                </p:cNvPr>
                <p:cNvSpPr/>
                <p:nvPr/>
              </p:nvSpPr>
              <p:spPr>
                <a:xfrm>
                  <a:off x="6170241"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3" name="Straight Arrow Connector 152">
                  <a:extLst>
                    <a:ext uri="{FF2B5EF4-FFF2-40B4-BE49-F238E27FC236}">
                      <a16:creationId xmlns:a16="http://schemas.microsoft.com/office/drawing/2014/main" id="{F0CF6CBB-6ED7-544F-8F41-40182D0831AE}"/>
                    </a:ext>
                  </a:extLst>
                </p:cNvPr>
                <p:cNvCxnSpPr>
                  <a:cxnSpLocks/>
                  <a:stCxn id="152" idx="0"/>
                </p:cNvCxnSpPr>
                <p:nvPr/>
              </p:nvCxnSpPr>
              <p:spPr>
                <a:xfrm flipV="1">
                  <a:off x="6341691"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4" name="Rectangle 153">
                  <a:extLst>
                    <a:ext uri="{FF2B5EF4-FFF2-40B4-BE49-F238E27FC236}">
                      <a16:creationId xmlns:a16="http://schemas.microsoft.com/office/drawing/2014/main" id="{81377B9A-B9F5-0344-95D5-D23400C546A8}"/>
                    </a:ext>
                  </a:extLst>
                </p:cNvPr>
                <p:cNvSpPr/>
                <p:nvPr/>
              </p:nvSpPr>
              <p:spPr>
                <a:xfrm>
                  <a:off x="7391478" y="4614315"/>
                  <a:ext cx="342900" cy="34290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5" name="Straight Arrow Connector 154">
                  <a:extLst>
                    <a:ext uri="{FF2B5EF4-FFF2-40B4-BE49-F238E27FC236}">
                      <a16:creationId xmlns:a16="http://schemas.microsoft.com/office/drawing/2014/main" id="{9EC0620F-AC46-3E4F-9D02-4440AD092BCC}"/>
                    </a:ext>
                  </a:extLst>
                </p:cNvPr>
                <p:cNvCxnSpPr>
                  <a:cxnSpLocks/>
                  <a:stCxn id="154" idx="0"/>
                </p:cNvCxnSpPr>
                <p:nvPr/>
              </p:nvCxnSpPr>
              <p:spPr>
                <a:xfrm flipV="1">
                  <a:off x="7562928" y="4251551"/>
                  <a:ext cx="0" cy="3627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6" name="Straight Arrow Connector 155">
                  <a:extLst>
                    <a:ext uri="{FF2B5EF4-FFF2-40B4-BE49-F238E27FC236}">
                      <a16:creationId xmlns:a16="http://schemas.microsoft.com/office/drawing/2014/main" id="{3C8AB59B-BE7A-BD44-A606-D6294A27C819}"/>
                    </a:ext>
                  </a:extLst>
                </p:cNvPr>
                <p:cNvCxnSpPr>
                  <a:stCxn id="150" idx="3"/>
                  <a:endCxn id="152" idx="1"/>
                </p:cNvCxnSpPr>
                <p:nvPr/>
              </p:nvCxnSpPr>
              <p:spPr>
                <a:xfrm>
                  <a:off x="5232306" y="4785765"/>
                  <a:ext cx="9379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5A7D9F12-1F9D-DC40-9ECC-8C46B174E442}"/>
                    </a:ext>
                  </a:extLst>
                </p:cNvPr>
                <p:cNvCxnSpPr>
                  <a:stCxn id="152" idx="3"/>
                  <a:endCxn id="154" idx="1"/>
                </p:cNvCxnSpPr>
                <p:nvPr/>
              </p:nvCxnSpPr>
              <p:spPr>
                <a:xfrm>
                  <a:off x="6513141" y="4785765"/>
                  <a:ext cx="878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73" name="Arc 72">
                <a:extLst>
                  <a:ext uri="{FF2B5EF4-FFF2-40B4-BE49-F238E27FC236}">
                    <a16:creationId xmlns:a16="http://schemas.microsoft.com/office/drawing/2014/main" id="{52F8C897-5CCE-8741-9B01-2FFA49C55096}"/>
                  </a:ext>
                </a:extLst>
              </p:cNvPr>
              <p:cNvSpPr/>
              <p:nvPr/>
            </p:nvSpPr>
            <p:spPr>
              <a:xfrm rot="11888131">
                <a:off x="3505914" y="4008475"/>
                <a:ext cx="1089201" cy="867185"/>
              </a:xfrm>
              <a:prstGeom prst="arc">
                <a:avLst>
                  <a:gd name="adj1" fmla="val 16200000"/>
                  <a:gd name="adj2" fmla="val 324080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2" name="Arc 101">
                <a:extLst>
                  <a:ext uri="{FF2B5EF4-FFF2-40B4-BE49-F238E27FC236}">
                    <a16:creationId xmlns:a16="http://schemas.microsoft.com/office/drawing/2014/main" id="{4BB84861-341D-5741-BE6A-190BE2C5AD7E}"/>
                  </a:ext>
                </a:extLst>
              </p:cNvPr>
              <p:cNvSpPr/>
              <p:nvPr/>
            </p:nvSpPr>
            <p:spPr>
              <a:xfrm rot="9943804" flipH="1">
                <a:off x="3339041" y="4699765"/>
                <a:ext cx="890575" cy="899947"/>
              </a:xfrm>
              <a:prstGeom prst="arc">
                <a:avLst>
                  <a:gd name="adj1" fmla="val 16200000"/>
                  <a:gd name="adj2" fmla="val 3496526"/>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3" name="Arc 102">
                <a:extLst>
                  <a:ext uri="{FF2B5EF4-FFF2-40B4-BE49-F238E27FC236}">
                    <a16:creationId xmlns:a16="http://schemas.microsoft.com/office/drawing/2014/main" id="{ED4C9E71-6A8D-1848-AE82-9E4AEB5C9FD2}"/>
                  </a:ext>
                </a:extLst>
              </p:cNvPr>
              <p:cNvSpPr/>
              <p:nvPr/>
            </p:nvSpPr>
            <p:spPr>
              <a:xfrm rot="9943804" flipH="1">
                <a:off x="3289317" y="3185255"/>
                <a:ext cx="1021711" cy="977867"/>
              </a:xfrm>
              <a:prstGeom prst="arc">
                <a:avLst>
                  <a:gd name="adj1" fmla="val 16200000"/>
                  <a:gd name="adj2" fmla="val 3830066"/>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4" name="Arc 103">
                <a:extLst>
                  <a:ext uri="{FF2B5EF4-FFF2-40B4-BE49-F238E27FC236}">
                    <a16:creationId xmlns:a16="http://schemas.microsoft.com/office/drawing/2014/main" id="{160E5477-6265-824A-B558-FB7F4E8C577E}"/>
                  </a:ext>
                </a:extLst>
              </p:cNvPr>
              <p:cNvSpPr/>
              <p:nvPr/>
            </p:nvSpPr>
            <p:spPr>
              <a:xfrm rot="11888131">
                <a:off x="4807993" y="4008476"/>
                <a:ext cx="1089201" cy="867185"/>
              </a:xfrm>
              <a:prstGeom prst="arc">
                <a:avLst>
                  <a:gd name="adj1" fmla="val 16200000"/>
                  <a:gd name="adj2" fmla="val 3282161"/>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5" name="Arc 104">
                <a:extLst>
                  <a:ext uri="{FF2B5EF4-FFF2-40B4-BE49-F238E27FC236}">
                    <a16:creationId xmlns:a16="http://schemas.microsoft.com/office/drawing/2014/main" id="{6B449884-D0E9-F34E-A57B-29C816CACDF3}"/>
                  </a:ext>
                </a:extLst>
              </p:cNvPr>
              <p:cNvSpPr/>
              <p:nvPr/>
            </p:nvSpPr>
            <p:spPr>
              <a:xfrm rot="9943804" flipH="1">
                <a:off x="4641120" y="4699766"/>
                <a:ext cx="890575" cy="899947"/>
              </a:xfrm>
              <a:prstGeom prst="arc">
                <a:avLst>
                  <a:gd name="adj1" fmla="val 16200000"/>
                  <a:gd name="adj2" fmla="val 3436014"/>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6" name="Arc 105">
                <a:extLst>
                  <a:ext uri="{FF2B5EF4-FFF2-40B4-BE49-F238E27FC236}">
                    <a16:creationId xmlns:a16="http://schemas.microsoft.com/office/drawing/2014/main" id="{49C5ABAC-A4A3-8449-8CD3-152BE7CA79FA}"/>
                  </a:ext>
                </a:extLst>
              </p:cNvPr>
              <p:cNvSpPr/>
              <p:nvPr/>
            </p:nvSpPr>
            <p:spPr>
              <a:xfrm rot="9943804" flipH="1">
                <a:off x="4591396" y="3185256"/>
                <a:ext cx="1021711" cy="977867"/>
              </a:xfrm>
              <a:prstGeom prst="arc">
                <a:avLst>
                  <a:gd name="adj1" fmla="val 16200000"/>
                  <a:gd name="adj2" fmla="val 3740694"/>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7" name="Arc 106">
                <a:extLst>
                  <a:ext uri="{FF2B5EF4-FFF2-40B4-BE49-F238E27FC236}">
                    <a16:creationId xmlns:a16="http://schemas.microsoft.com/office/drawing/2014/main" id="{84B4A67C-1E58-E54A-AA7D-54BB04C4DF37}"/>
                  </a:ext>
                </a:extLst>
              </p:cNvPr>
              <p:cNvSpPr/>
              <p:nvPr/>
            </p:nvSpPr>
            <p:spPr>
              <a:xfrm rot="11888131">
                <a:off x="6059481" y="4003463"/>
                <a:ext cx="1089201" cy="867185"/>
              </a:xfrm>
              <a:prstGeom prst="arc">
                <a:avLst>
                  <a:gd name="adj1" fmla="val 16200000"/>
                  <a:gd name="adj2" fmla="val 3169379"/>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8" name="Arc 107">
                <a:extLst>
                  <a:ext uri="{FF2B5EF4-FFF2-40B4-BE49-F238E27FC236}">
                    <a16:creationId xmlns:a16="http://schemas.microsoft.com/office/drawing/2014/main" id="{7F5EB2E3-66E4-9F4E-A8C3-EEAFD4CE198E}"/>
                  </a:ext>
                </a:extLst>
              </p:cNvPr>
              <p:cNvSpPr/>
              <p:nvPr/>
            </p:nvSpPr>
            <p:spPr>
              <a:xfrm rot="9943804" flipH="1">
                <a:off x="5892608" y="4694752"/>
                <a:ext cx="890575" cy="899947"/>
              </a:xfrm>
              <a:prstGeom prst="arc">
                <a:avLst>
                  <a:gd name="adj1" fmla="val 16200000"/>
                  <a:gd name="adj2" fmla="val 3436014"/>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9" name="Arc 108">
                <a:extLst>
                  <a:ext uri="{FF2B5EF4-FFF2-40B4-BE49-F238E27FC236}">
                    <a16:creationId xmlns:a16="http://schemas.microsoft.com/office/drawing/2014/main" id="{EC27D4BA-C1A1-4948-829F-87B6EA543C88}"/>
                  </a:ext>
                </a:extLst>
              </p:cNvPr>
              <p:cNvSpPr/>
              <p:nvPr/>
            </p:nvSpPr>
            <p:spPr>
              <a:xfrm rot="9943804" flipH="1">
                <a:off x="5842884" y="3180242"/>
                <a:ext cx="1021711" cy="977867"/>
              </a:xfrm>
              <a:prstGeom prst="arc">
                <a:avLst>
                  <a:gd name="adj1" fmla="val 16200000"/>
                  <a:gd name="adj2" fmla="val 3707376"/>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nvGrpSpPr>
              <p:cNvPr id="117" name="Group 116">
                <a:extLst>
                  <a:ext uri="{FF2B5EF4-FFF2-40B4-BE49-F238E27FC236}">
                    <a16:creationId xmlns:a16="http://schemas.microsoft.com/office/drawing/2014/main" id="{65BA2C9A-58DC-F04C-967A-3DCB7193B587}"/>
                  </a:ext>
                </a:extLst>
              </p:cNvPr>
              <p:cNvGrpSpPr/>
              <p:nvPr/>
            </p:nvGrpSpPr>
            <p:grpSpPr>
              <a:xfrm>
                <a:off x="3873129" y="4633984"/>
                <a:ext cx="85288" cy="85288"/>
                <a:chOff x="4187103" y="3649768"/>
                <a:chExt cx="83645" cy="83645"/>
              </a:xfrm>
            </p:grpSpPr>
            <p:sp>
              <p:nvSpPr>
                <p:cNvPr id="148" name="Rectangle 147">
                  <a:extLst>
                    <a:ext uri="{FF2B5EF4-FFF2-40B4-BE49-F238E27FC236}">
                      <a16:creationId xmlns:a16="http://schemas.microsoft.com/office/drawing/2014/main" id="{B4EEA7B0-F3BA-7E43-A415-5D98606AE456}"/>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9" name="Plus 148">
                  <a:extLst>
                    <a:ext uri="{FF2B5EF4-FFF2-40B4-BE49-F238E27FC236}">
                      <a16:creationId xmlns:a16="http://schemas.microsoft.com/office/drawing/2014/main" id="{1E7EBB9B-EB44-D04B-9636-C4920AD19F46}"/>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8BEF1E0E-9B5D-5846-9037-EA4AB4F24565}"/>
                  </a:ext>
                </a:extLst>
              </p:cNvPr>
              <p:cNvGrpSpPr/>
              <p:nvPr/>
            </p:nvGrpSpPr>
            <p:grpSpPr>
              <a:xfrm>
                <a:off x="3869498" y="3911102"/>
                <a:ext cx="85288" cy="85288"/>
                <a:chOff x="4187103" y="3649768"/>
                <a:chExt cx="83645" cy="83645"/>
              </a:xfrm>
            </p:grpSpPr>
            <p:sp>
              <p:nvSpPr>
                <p:cNvPr id="146" name="Rectangle 145">
                  <a:extLst>
                    <a:ext uri="{FF2B5EF4-FFF2-40B4-BE49-F238E27FC236}">
                      <a16:creationId xmlns:a16="http://schemas.microsoft.com/office/drawing/2014/main" id="{DC714E66-E13B-374F-B02C-0FA2C006A2A1}"/>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7" name="Plus 146">
                  <a:extLst>
                    <a:ext uri="{FF2B5EF4-FFF2-40B4-BE49-F238E27FC236}">
                      <a16:creationId xmlns:a16="http://schemas.microsoft.com/office/drawing/2014/main" id="{4EC46DBB-5797-874F-972B-0A29A48F6CF4}"/>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95621A5E-E83E-3E4F-BA10-2A805C29FF50}"/>
                  </a:ext>
                </a:extLst>
              </p:cNvPr>
              <p:cNvGrpSpPr/>
              <p:nvPr/>
            </p:nvGrpSpPr>
            <p:grpSpPr>
              <a:xfrm>
                <a:off x="3855921" y="3102804"/>
                <a:ext cx="85288" cy="85288"/>
                <a:chOff x="4187103" y="3649768"/>
                <a:chExt cx="83645" cy="83645"/>
              </a:xfrm>
            </p:grpSpPr>
            <p:sp>
              <p:nvSpPr>
                <p:cNvPr id="144" name="Rectangle 143">
                  <a:extLst>
                    <a:ext uri="{FF2B5EF4-FFF2-40B4-BE49-F238E27FC236}">
                      <a16:creationId xmlns:a16="http://schemas.microsoft.com/office/drawing/2014/main" id="{EC81F637-4248-EA4D-A73F-BC06E1BB028C}"/>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5" name="Plus 144">
                  <a:extLst>
                    <a:ext uri="{FF2B5EF4-FFF2-40B4-BE49-F238E27FC236}">
                      <a16:creationId xmlns:a16="http://schemas.microsoft.com/office/drawing/2014/main" id="{3C6094F8-C23C-074A-87BF-8B8EFA747233}"/>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DD6E045C-1443-A041-81D1-947070E2B59A}"/>
                  </a:ext>
                </a:extLst>
              </p:cNvPr>
              <p:cNvGrpSpPr/>
              <p:nvPr/>
            </p:nvGrpSpPr>
            <p:grpSpPr>
              <a:xfrm>
                <a:off x="5179353" y="4647425"/>
                <a:ext cx="85288" cy="85288"/>
                <a:chOff x="4187103" y="3649768"/>
                <a:chExt cx="83645" cy="83645"/>
              </a:xfrm>
            </p:grpSpPr>
            <p:sp>
              <p:nvSpPr>
                <p:cNvPr id="142" name="Rectangle 141">
                  <a:extLst>
                    <a:ext uri="{FF2B5EF4-FFF2-40B4-BE49-F238E27FC236}">
                      <a16:creationId xmlns:a16="http://schemas.microsoft.com/office/drawing/2014/main" id="{B8F2FF7F-F71E-484F-A4BB-515E3AD64DE9}"/>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3" name="Plus 142">
                  <a:extLst>
                    <a:ext uri="{FF2B5EF4-FFF2-40B4-BE49-F238E27FC236}">
                      <a16:creationId xmlns:a16="http://schemas.microsoft.com/office/drawing/2014/main" id="{19BBF719-0009-0F49-8EB2-6922C08BFA0E}"/>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B1906841-9C1B-DA4E-88CC-726BAB61D3E5}"/>
                  </a:ext>
                </a:extLst>
              </p:cNvPr>
              <p:cNvGrpSpPr/>
              <p:nvPr/>
            </p:nvGrpSpPr>
            <p:grpSpPr>
              <a:xfrm>
                <a:off x="5180019" y="3907356"/>
                <a:ext cx="85288" cy="85288"/>
                <a:chOff x="4187103" y="3649768"/>
                <a:chExt cx="83645" cy="83645"/>
              </a:xfrm>
            </p:grpSpPr>
            <p:sp>
              <p:nvSpPr>
                <p:cNvPr id="140" name="Rectangle 139">
                  <a:extLst>
                    <a:ext uri="{FF2B5EF4-FFF2-40B4-BE49-F238E27FC236}">
                      <a16:creationId xmlns:a16="http://schemas.microsoft.com/office/drawing/2014/main" id="{47701C04-6850-3141-B43E-E4DFCBBF35D1}"/>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1" name="Plus 140">
                  <a:extLst>
                    <a:ext uri="{FF2B5EF4-FFF2-40B4-BE49-F238E27FC236}">
                      <a16:creationId xmlns:a16="http://schemas.microsoft.com/office/drawing/2014/main" id="{608601FE-1E9E-D344-8704-A47F2413F9B9}"/>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EEC20FED-2D3C-6347-867C-29EDD2D1B47D}"/>
                  </a:ext>
                </a:extLst>
              </p:cNvPr>
              <p:cNvGrpSpPr/>
              <p:nvPr/>
            </p:nvGrpSpPr>
            <p:grpSpPr>
              <a:xfrm>
                <a:off x="5166441" y="3116245"/>
                <a:ext cx="85288" cy="85288"/>
                <a:chOff x="4187103" y="3649768"/>
                <a:chExt cx="83645" cy="83645"/>
              </a:xfrm>
            </p:grpSpPr>
            <p:sp>
              <p:nvSpPr>
                <p:cNvPr id="138" name="Rectangle 137">
                  <a:extLst>
                    <a:ext uri="{FF2B5EF4-FFF2-40B4-BE49-F238E27FC236}">
                      <a16:creationId xmlns:a16="http://schemas.microsoft.com/office/drawing/2014/main" id="{3A469311-6244-BC4A-BF37-EBA28FFC181E}"/>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9" name="Plus 138">
                  <a:extLst>
                    <a:ext uri="{FF2B5EF4-FFF2-40B4-BE49-F238E27FC236}">
                      <a16:creationId xmlns:a16="http://schemas.microsoft.com/office/drawing/2014/main" id="{0600A676-50B3-3846-9623-440A51C5B909}"/>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49524E97-E001-0241-B1CC-A7BF043FE6AE}"/>
                  </a:ext>
                </a:extLst>
              </p:cNvPr>
              <p:cNvGrpSpPr/>
              <p:nvPr/>
            </p:nvGrpSpPr>
            <p:grpSpPr>
              <a:xfrm>
                <a:off x="6427124" y="4639597"/>
                <a:ext cx="85288" cy="85288"/>
                <a:chOff x="4187103" y="3649768"/>
                <a:chExt cx="83645" cy="83645"/>
              </a:xfrm>
            </p:grpSpPr>
            <p:sp>
              <p:nvSpPr>
                <p:cNvPr id="136" name="Rectangle 135">
                  <a:extLst>
                    <a:ext uri="{FF2B5EF4-FFF2-40B4-BE49-F238E27FC236}">
                      <a16:creationId xmlns:a16="http://schemas.microsoft.com/office/drawing/2014/main" id="{38A2370A-C74E-F64F-AC37-35D0DF8CAA5D}"/>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7" name="Plus 136">
                  <a:extLst>
                    <a:ext uri="{FF2B5EF4-FFF2-40B4-BE49-F238E27FC236}">
                      <a16:creationId xmlns:a16="http://schemas.microsoft.com/office/drawing/2014/main" id="{CCC8F31F-0E20-4841-8065-D531FD050BED}"/>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2684CC5B-DEEC-AD4F-A16F-F81969B2C090}"/>
                  </a:ext>
                </a:extLst>
              </p:cNvPr>
              <p:cNvGrpSpPr/>
              <p:nvPr/>
            </p:nvGrpSpPr>
            <p:grpSpPr>
              <a:xfrm>
                <a:off x="6416904" y="3916716"/>
                <a:ext cx="85288" cy="85288"/>
                <a:chOff x="4187103" y="3649768"/>
                <a:chExt cx="83645" cy="83645"/>
              </a:xfrm>
            </p:grpSpPr>
            <p:sp>
              <p:nvSpPr>
                <p:cNvPr id="134" name="Rectangle 133">
                  <a:extLst>
                    <a:ext uri="{FF2B5EF4-FFF2-40B4-BE49-F238E27FC236}">
                      <a16:creationId xmlns:a16="http://schemas.microsoft.com/office/drawing/2014/main" id="{F04CCC57-BEFE-0E42-BF43-281B1E133E3D}"/>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5" name="Plus 134">
                  <a:extLst>
                    <a:ext uri="{FF2B5EF4-FFF2-40B4-BE49-F238E27FC236}">
                      <a16:creationId xmlns:a16="http://schemas.microsoft.com/office/drawing/2014/main" id="{29767AA1-D255-5646-AECC-BC322D628B88}"/>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870A104D-27C2-584D-839F-C9088FAF2C6F}"/>
                  </a:ext>
                </a:extLst>
              </p:cNvPr>
              <p:cNvGrpSpPr/>
              <p:nvPr/>
            </p:nvGrpSpPr>
            <p:grpSpPr>
              <a:xfrm>
                <a:off x="6429683" y="3108417"/>
                <a:ext cx="85288" cy="85288"/>
                <a:chOff x="4187103" y="3649768"/>
                <a:chExt cx="83645" cy="83645"/>
              </a:xfrm>
            </p:grpSpPr>
            <p:sp>
              <p:nvSpPr>
                <p:cNvPr id="127" name="Rectangle 126">
                  <a:extLst>
                    <a:ext uri="{FF2B5EF4-FFF2-40B4-BE49-F238E27FC236}">
                      <a16:creationId xmlns:a16="http://schemas.microsoft.com/office/drawing/2014/main" id="{6E089513-E0DC-114E-B49E-E739B4CC9E4D}"/>
                    </a:ext>
                  </a:extLst>
                </p:cNvPr>
                <p:cNvSpPr/>
                <p:nvPr/>
              </p:nvSpPr>
              <p:spPr>
                <a:xfrm>
                  <a:off x="4187103" y="3649768"/>
                  <a:ext cx="83645" cy="8364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8" name="Plus 127">
                  <a:extLst>
                    <a:ext uri="{FF2B5EF4-FFF2-40B4-BE49-F238E27FC236}">
                      <a16:creationId xmlns:a16="http://schemas.microsoft.com/office/drawing/2014/main" id="{A6E9CD31-DFF2-4E4F-BECD-AAD3BAF2DE3D}"/>
                    </a:ext>
                  </a:extLst>
                </p:cNvPr>
                <p:cNvSpPr/>
                <p:nvPr/>
              </p:nvSpPr>
              <p:spPr>
                <a:xfrm>
                  <a:off x="4189018" y="3653045"/>
                  <a:ext cx="77299" cy="77299"/>
                </a:xfrm>
                <a:prstGeom prst="mathPlus">
                  <a:avLst/>
                </a:prstGeom>
                <a:solidFill>
                  <a:schemeClr val="bg1"/>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grpSp>
      <p:sp>
        <p:nvSpPr>
          <p:cNvPr id="10" name="Slide Number Placeholder 9">
            <a:extLst>
              <a:ext uri="{FF2B5EF4-FFF2-40B4-BE49-F238E27FC236}">
                <a16:creationId xmlns:a16="http://schemas.microsoft.com/office/drawing/2014/main" id="{54258970-7AE0-3248-9EC0-C3355A4630B5}"/>
              </a:ext>
            </a:extLst>
          </p:cNvPr>
          <p:cNvSpPr>
            <a:spLocks noGrp="1"/>
          </p:cNvSpPr>
          <p:nvPr>
            <p:ph type="sldNum" sz="quarter" idx="11"/>
          </p:nvPr>
        </p:nvSpPr>
        <p:spPr/>
        <p:txBody>
          <a:bodyPr/>
          <a:lstStyle/>
          <a:p>
            <a:fld id="{23052ABF-1177-1D45-ACEE-7E39CD832E8A}" type="slidenum">
              <a:t>13</a:t>
            </a:fld>
            <a:endParaRPr lang="en-US"/>
          </a:p>
        </p:txBody>
      </p:sp>
    </p:spTree>
    <p:extLst>
      <p:ext uri="{BB962C8B-B14F-4D97-AF65-F5344CB8AC3E}">
        <p14:creationId xmlns:p14="http://schemas.microsoft.com/office/powerpoint/2010/main" val="2101786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Top Corners Rounded 246">
            <a:extLst>
              <a:ext uri="{FF2B5EF4-FFF2-40B4-BE49-F238E27FC236}">
                <a16:creationId xmlns:a16="http://schemas.microsoft.com/office/drawing/2014/main" id="{12557DD5-5CFC-2540-80D2-90B0108C5996}"/>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 Placeholder 1">
            <a:extLst>
              <a:ext uri="{FF2B5EF4-FFF2-40B4-BE49-F238E27FC236}">
                <a16:creationId xmlns:a16="http://schemas.microsoft.com/office/drawing/2014/main" id="{5A8F95B5-136C-4440-91EF-F446EE4D0470}"/>
              </a:ext>
            </a:extLst>
          </p:cNvPr>
          <p:cNvSpPr>
            <a:spLocks noGrp="1"/>
          </p:cNvSpPr>
          <p:nvPr>
            <p:ph type="body" sz="quarter" idx="10"/>
          </p:nvPr>
        </p:nvSpPr>
        <p:spPr>
          <a:xfrm>
            <a:off x="0" y="264613"/>
            <a:ext cx="3501496" cy="543185"/>
          </a:xfrm>
        </p:spPr>
        <p:txBody>
          <a:bodyPr anchor="ctr">
            <a:normAutofit/>
          </a:bodyPr>
          <a:lstStyle/>
          <a:p>
            <a:pPr algn="l"/>
            <a:r>
              <a:rPr lang="en-US" sz="2000" dirty="0">
                <a:solidFill>
                  <a:schemeClr val="bg1">
                    <a:lumMod val="95000"/>
                  </a:schemeClr>
                </a:solidFill>
              </a:rPr>
              <a:t>Thực nghiệm</a:t>
            </a:r>
          </a:p>
        </p:txBody>
      </p:sp>
      <p:sp>
        <p:nvSpPr>
          <p:cNvPr id="46" name="Hình chữ nhật 1">
            <a:extLst>
              <a:ext uri="{FF2B5EF4-FFF2-40B4-BE49-F238E27FC236}">
                <a16:creationId xmlns:a16="http://schemas.microsoft.com/office/drawing/2014/main" id="{1271819B-A4C1-DE47-807E-9AC7AB7E05AB}"/>
              </a:ext>
            </a:extLst>
          </p:cNvPr>
          <p:cNvSpPr/>
          <p:nvPr/>
        </p:nvSpPr>
        <p:spPr>
          <a:xfrm>
            <a:off x="534521" y="944673"/>
            <a:ext cx="6096000" cy="5153014"/>
          </a:xfrm>
          <a:prstGeom prst="rect">
            <a:avLst/>
          </a:prstGeom>
        </p:spPr>
        <p:txBody>
          <a:bodyPr>
            <a:spAutoFit/>
          </a:bodyPr>
          <a:lstStyle/>
          <a:p>
            <a:pPr marL="342900" indent="-342900">
              <a:lnSpc>
                <a:spcPct val="200000"/>
              </a:lnSpc>
              <a:buFont typeface="System Font Regular"/>
              <a:buChar char="▸"/>
            </a:pPr>
            <a:r>
              <a:rPr lang="en-US" sz="2400" dirty="0" err="1">
                <a:latin typeface="Arial Unicode MS (Thân)"/>
              </a:rPr>
              <a:t>Kịch</a:t>
            </a:r>
            <a:r>
              <a:rPr lang="en-US" sz="2400" dirty="0">
                <a:latin typeface="Arial Unicode MS (Thân)"/>
              </a:rPr>
              <a:t> </a:t>
            </a:r>
            <a:r>
              <a:rPr lang="en-US" sz="2400" dirty="0" err="1">
                <a:latin typeface="Arial Unicode MS (Thân)"/>
              </a:rPr>
              <a:t>bản</a:t>
            </a:r>
            <a:r>
              <a:rPr lang="en-US" sz="2400" dirty="0">
                <a:latin typeface="Arial Unicode MS (Thân)"/>
              </a:rPr>
              <a:t> </a:t>
            </a:r>
            <a:r>
              <a:rPr lang="en-US" sz="2400" dirty="0" err="1">
                <a:latin typeface="Arial Unicode MS (Thân)"/>
              </a:rPr>
              <a:t>thư</a:t>
            </a:r>
            <a:r>
              <a:rPr lang="en-US" sz="2400" dirty="0">
                <a:latin typeface="Arial Unicode MS (Thân)"/>
              </a:rPr>
              <a:t>̉ </a:t>
            </a:r>
            <a:r>
              <a:rPr lang="en-US" sz="2400" dirty="0" err="1">
                <a:latin typeface="Arial Unicode MS (Thân)"/>
              </a:rPr>
              <a:t>nghiệm</a:t>
            </a:r>
            <a:r>
              <a:rPr lang="en-US" sz="2400" dirty="0">
                <a:latin typeface="Arial Unicode MS (Thân)"/>
              </a:rPr>
              <a:t>:</a:t>
            </a:r>
          </a:p>
          <a:p>
            <a:pPr marL="800044" lvl="1" indent="-342900">
              <a:lnSpc>
                <a:spcPct val="200000"/>
              </a:lnSpc>
              <a:buFont typeface="Arial" panose="020B0604020202020204" pitchFamily="34" charset="0"/>
              <a:buChar char="•"/>
            </a:pPr>
            <a:r>
              <a:rPr lang="en-US" sz="2400" dirty="0">
                <a:latin typeface="Arial Unicode MS (Thân)"/>
              </a:rPr>
              <a:t>Mô hình: Đ</a:t>
            </a:r>
            <a:r>
              <a:rPr lang="vi-VN" sz="2400" dirty="0">
                <a:latin typeface="Arial Unicode MS (Thân)"/>
              </a:rPr>
              <a:t>ơ</a:t>
            </a:r>
            <a:r>
              <a:rPr lang="en-US" sz="2400" dirty="0">
                <a:latin typeface="Arial Unicode MS (Thân)"/>
              </a:rPr>
              <a:t>n / </a:t>
            </a:r>
            <a:r>
              <a:rPr lang="en-US" sz="2400" dirty="0" err="1">
                <a:latin typeface="Arial Unicode MS (Thân)"/>
              </a:rPr>
              <a:t>Đa</a:t>
            </a:r>
            <a:r>
              <a:rPr lang="en-US" sz="2400" dirty="0">
                <a:latin typeface="Arial Unicode MS (Thân)"/>
              </a:rPr>
              <a:t> </a:t>
            </a:r>
            <a:r>
              <a:rPr lang="en-US" sz="2400" dirty="0" err="1">
                <a:latin typeface="Arial Unicode MS (Thân)"/>
              </a:rPr>
              <a:t>tác</a:t>
            </a:r>
            <a:r>
              <a:rPr lang="en-US" sz="2400" dirty="0">
                <a:latin typeface="Arial Unicode MS (Thân)"/>
              </a:rPr>
              <a:t> vụ:</a:t>
            </a:r>
          </a:p>
          <a:p>
            <a:pPr marL="800044" lvl="1" indent="-342900">
              <a:lnSpc>
                <a:spcPct val="200000"/>
              </a:lnSpc>
              <a:buFont typeface="Arial" panose="020B0604020202020204" pitchFamily="34" charset="0"/>
              <a:buChar char="•"/>
            </a:pPr>
            <a:r>
              <a:rPr lang="en-US" sz="2400" dirty="0" err="1">
                <a:latin typeface="Arial Unicode MS (Thân)"/>
              </a:rPr>
              <a:t>Tầng đầu ra: Softmax </a:t>
            </a:r>
            <a:r>
              <a:rPr lang="en-US" sz="2400" dirty="0">
                <a:latin typeface="Arial Unicode MS (Thân)"/>
              </a:rPr>
              <a:t>/ CRF</a:t>
            </a:r>
          </a:p>
          <a:p>
            <a:pPr marL="800044" lvl="1" indent="-342900">
              <a:lnSpc>
                <a:spcPct val="200000"/>
              </a:lnSpc>
              <a:buFont typeface="Arial" panose="020B0604020202020204" pitchFamily="34" charset="0"/>
              <a:buChar char="•"/>
            </a:pPr>
            <a:r>
              <a:rPr lang="en-US" sz="2400" dirty="0">
                <a:latin typeface="Arial Unicode MS (Thân)"/>
              </a:rPr>
              <a:t>Biểu diễn từ: Word / Character</a:t>
            </a:r>
          </a:p>
          <a:p>
            <a:pPr marL="800044" lvl="1" indent="-342900">
              <a:lnSpc>
                <a:spcPct val="200000"/>
              </a:lnSpc>
              <a:buFont typeface="Arial" panose="020B0604020202020204" pitchFamily="34" charset="0"/>
              <a:buChar char="•"/>
            </a:pPr>
            <a:r>
              <a:rPr lang="en-US" sz="2400" dirty="0">
                <a:latin typeface="Arial Unicode MS (Thân)"/>
              </a:rPr>
              <a:t>Số chiều: 100 / 300</a:t>
            </a:r>
          </a:p>
          <a:p>
            <a:pPr marL="342900" indent="-342900">
              <a:lnSpc>
                <a:spcPct val="200000"/>
              </a:lnSpc>
              <a:buFont typeface="System Font Regular"/>
              <a:buChar char="▸"/>
            </a:pPr>
            <a:r>
              <a:rPr lang="en-US" sz="2400" dirty="0">
                <a:latin typeface="Arial Unicode MS (Thân)"/>
              </a:rPr>
              <a:t>Ph</a:t>
            </a:r>
            <a:r>
              <a:rPr lang="vi-VN" sz="2400" dirty="0">
                <a:latin typeface="Arial Unicode MS (Thân)"/>
              </a:rPr>
              <a:t>ư</a:t>
            </a:r>
            <a:r>
              <a:rPr lang="en-US" sz="2400" dirty="0" err="1">
                <a:latin typeface="Arial Unicode MS (Thân)"/>
              </a:rPr>
              <a:t>ơng</a:t>
            </a:r>
            <a:r>
              <a:rPr lang="en-US" sz="2400" dirty="0">
                <a:latin typeface="Arial Unicode MS (Thân)"/>
              </a:rPr>
              <a:t> </a:t>
            </a:r>
            <a:r>
              <a:rPr lang="en-US" sz="2400" dirty="0" err="1">
                <a:latin typeface="Arial Unicode MS (Thân)"/>
              </a:rPr>
              <a:t>pháp</a:t>
            </a:r>
            <a:r>
              <a:rPr lang="en-US" sz="2400" dirty="0">
                <a:latin typeface="Arial Unicode MS (Thân)"/>
              </a:rPr>
              <a:t> </a:t>
            </a:r>
            <a:r>
              <a:rPr lang="en-US" sz="2400" dirty="0" err="1">
                <a:latin typeface="Arial Unicode MS (Thân)"/>
              </a:rPr>
              <a:t>kiểm</a:t>
            </a:r>
            <a:r>
              <a:rPr lang="en-US" sz="2400" dirty="0">
                <a:latin typeface="Arial Unicode MS (Thân)"/>
              </a:rPr>
              <a:t> </a:t>
            </a:r>
            <a:r>
              <a:rPr lang="en-US" sz="2400" dirty="0" err="1">
                <a:latin typeface="Arial Unicode MS (Thân)"/>
              </a:rPr>
              <a:t>định</a:t>
            </a:r>
            <a:r>
              <a:rPr lang="en-US" sz="2400" dirty="0">
                <a:latin typeface="Arial Unicode MS (Thân)"/>
              </a:rPr>
              <a:t>:</a:t>
            </a:r>
          </a:p>
          <a:p>
            <a:pPr marL="800044" lvl="1" indent="-342900">
              <a:lnSpc>
                <a:spcPct val="200000"/>
              </a:lnSpc>
              <a:buFont typeface="System Font Regular"/>
              <a:buChar char="▸"/>
            </a:pPr>
            <a:r>
              <a:rPr lang="en-US" sz="2400" dirty="0">
                <a:latin typeface="Arial Unicode MS (Thân)"/>
              </a:rPr>
              <a:t>K-fold  Cross Validation với K = 10</a:t>
            </a:r>
          </a:p>
        </p:txBody>
      </p:sp>
      <p:sp>
        <p:nvSpPr>
          <p:cNvPr id="2" name="Slide Number Placeholder 1">
            <a:extLst>
              <a:ext uri="{FF2B5EF4-FFF2-40B4-BE49-F238E27FC236}">
                <a16:creationId xmlns:a16="http://schemas.microsoft.com/office/drawing/2014/main" id="{C683E207-B8C7-7942-BAA1-96BF581F6B54}"/>
              </a:ext>
            </a:extLst>
          </p:cNvPr>
          <p:cNvSpPr>
            <a:spLocks noGrp="1"/>
          </p:cNvSpPr>
          <p:nvPr>
            <p:ph type="sldNum" sz="quarter" idx="11"/>
          </p:nvPr>
        </p:nvSpPr>
        <p:spPr/>
        <p:txBody>
          <a:bodyPr/>
          <a:lstStyle/>
          <a:p>
            <a:fld id="{23052ABF-1177-1D45-ACEE-7E39CD832E8A}" type="slidenum">
              <a:t>14</a:t>
            </a:fld>
            <a:endParaRPr lang="en-US"/>
          </a:p>
        </p:txBody>
      </p:sp>
    </p:spTree>
    <p:extLst>
      <p:ext uri="{BB962C8B-B14F-4D97-AF65-F5344CB8AC3E}">
        <p14:creationId xmlns:p14="http://schemas.microsoft.com/office/powerpoint/2010/main" val="477002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Top Corners Rounded 246">
            <a:extLst>
              <a:ext uri="{FF2B5EF4-FFF2-40B4-BE49-F238E27FC236}">
                <a16:creationId xmlns:a16="http://schemas.microsoft.com/office/drawing/2014/main" id="{12557DD5-5CFC-2540-80D2-90B0108C5996}"/>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 Placeholder 1">
            <a:extLst>
              <a:ext uri="{FF2B5EF4-FFF2-40B4-BE49-F238E27FC236}">
                <a16:creationId xmlns:a16="http://schemas.microsoft.com/office/drawing/2014/main" id="{5A8F95B5-136C-4440-91EF-F446EE4D0470}"/>
              </a:ext>
            </a:extLst>
          </p:cNvPr>
          <p:cNvSpPr>
            <a:spLocks noGrp="1"/>
          </p:cNvSpPr>
          <p:nvPr>
            <p:ph type="body" sz="quarter" idx="10"/>
          </p:nvPr>
        </p:nvSpPr>
        <p:spPr>
          <a:xfrm>
            <a:off x="0" y="264613"/>
            <a:ext cx="3501496" cy="543185"/>
          </a:xfrm>
        </p:spPr>
        <p:txBody>
          <a:bodyPr anchor="ctr">
            <a:normAutofit/>
          </a:bodyPr>
          <a:lstStyle/>
          <a:p>
            <a:pPr algn="l"/>
            <a:r>
              <a:rPr lang="en-US" sz="2000" dirty="0">
                <a:solidFill>
                  <a:schemeClr val="bg1">
                    <a:lumMod val="95000"/>
                  </a:schemeClr>
                </a:solidFill>
              </a:rPr>
              <a:t>Kết quả thực nghiệm</a:t>
            </a:r>
          </a:p>
        </p:txBody>
      </p:sp>
      <p:graphicFrame>
        <p:nvGraphicFramePr>
          <p:cNvPr id="5" name="Bảng 4">
            <a:extLst>
              <a:ext uri="{FF2B5EF4-FFF2-40B4-BE49-F238E27FC236}">
                <a16:creationId xmlns:a16="http://schemas.microsoft.com/office/drawing/2014/main" id="{F8C39147-7D25-4A42-ACA2-B1DF0519E126}"/>
              </a:ext>
            </a:extLst>
          </p:cNvPr>
          <p:cNvGraphicFramePr>
            <a:graphicFrameLocks noGrp="1"/>
          </p:cNvGraphicFramePr>
          <p:nvPr>
            <p:extLst>
              <p:ext uri="{D42A27DB-BD31-4B8C-83A1-F6EECF244321}">
                <p14:modId xmlns:p14="http://schemas.microsoft.com/office/powerpoint/2010/main" val="1734765105"/>
              </p:ext>
            </p:extLst>
          </p:nvPr>
        </p:nvGraphicFramePr>
        <p:xfrm>
          <a:off x="750679" y="1983867"/>
          <a:ext cx="7642642" cy="3813119"/>
        </p:xfrm>
        <a:graphic>
          <a:graphicData uri="http://schemas.openxmlformats.org/drawingml/2006/table">
            <a:tbl>
              <a:tblPr firstRow="1" firstCol="1" bandRow="1">
                <a:tableStyleId>{5C22544A-7EE6-4342-B048-85BDC9FD1C3A}</a:tableStyleId>
              </a:tblPr>
              <a:tblGrid>
                <a:gridCol w="670940">
                  <a:extLst>
                    <a:ext uri="{9D8B030D-6E8A-4147-A177-3AD203B41FA5}">
                      <a16:colId xmlns:a16="http://schemas.microsoft.com/office/drawing/2014/main" val="1013587923"/>
                    </a:ext>
                  </a:extLst>
                </a:gridCol>
                <a:gridCol w="1511343">
                  <a:extLst>
                    <a:ext uri="{9D8B030D-6E8A-4147-A177-3AD203B41FA5}">
                      <a16:colId xmlns:a16="http://schemas.microsoft.com/office/drawing/2014/main" val="1560366595"/>
                    </a:ext>
                  </a:extLst>
                </a:gridCol>
                <a:gridCol w="1189301">
                  <a:extLst>
                    <a:ext uri="{9D8B030D-6E8A-4147-A177-3AD203B41FA5}">
                      <a16:colId xmlns:a16="http://schemas.microsoft.com/office/drawing/2014/main" val="2777596093"/>
                    </a:ext>
                  </a:extLst>
                </a:gridCol>
                <a:gridCol w="1238491">
                  <a:extLst>
                    <a:ext uri="{9D8B030D-6E8A-4147-A177-3AD203B41FA5}">
                      <a16:colId xmlns:a16="http://schemas.microsoft.com/office/drawing/2014/main" val="3426289811"/>
                    </a:ext>
                  </a:extLst>
                </a:gridCol>
                <a:gridCol w="1030146">
                  <a:extLst>
                    <a:ext uri="{9D8B030D-6E8A-4147-A177-3AD203B41FA5}">
                      <a16:colId xmlns:a16="http://schemas.microsoft.com/office/drawing/2014/main" val="1106100122"/>
                    </a:ext>
                  </a:extLst>
                </a:gridCol>
                <a:gridCol w="949125">
                  <a:extLst>
                    <a:ext uri="{9D8B030D-6E8A-4147-A177-3AD203B41FA5}">
                      <a16:colId xmlns:a16="http://schemas.microsoft.com/office/drawing/2014/main" val="3221149158"/>
                    </a:ext>
                  </a:extLst>
                </a:gridCol>
                <a:gridCol w="1053296">
                  <a:extLst>
                    <a:ext uri="{9D8B030D-6E8A-4147-A177-3AD203B41FA5}">
                      <a16:colId xmlns:a16="http://schemas.microsoft.com/office/drawing/2014/main" val="130462581"/>
                    </a:ext>
                  </a:extLst>
                </a:gridCol>
              </a:tblGrid>
              <a:tr h="1192552">
                <a:tc>
                  <a:txBody>
                    <a:bodyPr/>
                    <a:lstStyle/>
                    <a:p>
                      <a:pPr marL="0" marR="0" algn="ctr">
                        <a:lnSpc>
                          <a:spcPct val="150000"/>
                        </a:lnSpc>
                        <a:spcBef>
                          <a:spcPts val="0"/>
                        </a:spcBef>
                        <a:spcAft>
                          <a:spcPts val="0"/>
                        </a:spcAft>
                      </a:pPr>
                      <a:r>
                        <a:rPr lang="vi-VN" sz="1300">
                          <a:effectLst/>
                        </a:rPr>
                        <a:t>STT</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a:effectLst/>
                        </a:rPr>
                        <a:t>Số chiều </a:t>
                      </a:r>
                      <a:r>
                        <a:rPr lang="vi-VN" sz="1300" dirty="0" err="1">
                          <a:effectLst/>
                        </a:rPr>
                        <a:t>Embedding</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Loại Embedding</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Lớp đầu ra</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a:effectLst/>
                        </a:rPr>
                        <a:t>P</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a:effectLst/>
                        </a:rPr>
                        <a:t>R</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F1</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25772495"/>
                  </a:ext>
                </a:extLst>
              </a:tr>
              <a:tr h="630442">
                <a:tc>
                  <a:txBody>
                    <a:bodyPr/>
                    <a:lstStyle/>
                    <a:p>
                      <a:pPr marL="0" marR="0" algn="ctr">
                        <a:lnSpc>
                          <a:spcPct val="150000"/>
                        </a:lnSpc>
                        <a:spcBef>
                          <a:spcPts val="0"/>
                        </a:spcBef>
                        <a:spcAft>
                          <a:spcPts val="0"/>
                        </a:spcAft>
                      </a:pPr>
                      <a:r>
                        <a:rPr lang="vi-VN" sz="1300">
                          <a:effectLst/>
                        </a:rPr>
                        <a:t>1</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100</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a:effectLst/>
                        </a:rPr>
                        <a:t>Word</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Softmax</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64.12</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5</a:t>
                      </a:r>
                      <a:r>
                        <a:rPr lang="en-US" sz="1300">
                          <a:effectLst/>
                        </a:rPr>
                        <a:t>8</a:t>
                      </a:r>
                      <a:r>
                        <a:rPr lang="vi-VN" sz="1300">
                          <a:effectLst/>
                        </a:rPr>
                        <a:t>.</a:t>
                      </a:r>
                      <a:r>
                        <a:rPr lang="en-US" sz="1300">
                          <a:effectLst/>
                        </a:rPr>
                        <a:t>01</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a:t>
                      </a:r>
                      <a:r>
                        <a:rPr lang="en-US" sz="1300">
                          <a:effectLst/>
                        </a:rPr>
                        <a:t>0</a:t>
                      </a:r>
                      <a:r>
                        <a:rPr lang="vi-VN" sz="1300">
                          <a:effectLst/>
                        </a:rPr>
                        <a:t>.91</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28468431"/>
                  </a:ext>
                </a:extLst>
              </a:tr>
              <a:tr h="653490">
                <a:tc>
                  <a:txBody>
                    <a:bodyPr/>
                    <a:lstStyle/>
                    <a:p>
                      <a:pPr marL="0" marR="0" algn="ctr">
                        <a:lnSpc>
                          <a:spcPct val="150000"/>
                        </a:lnSpc>
                        <a:spcBef>
                          <a:spcPts val="0"/>
                        </a:spcBef>
                        <a:spcAft>
                          <a:spcPts val="0"/>
                        </a:spcAft>
                      </a:pPr>
                      <a:r>
                        <a:rPr lang="vi-VN" sz="1300">
                          <a:effectLst/>
                        </a:rPr>
                        <a:t>2</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a:effectLst/>
                        </a:rPr>
                        <a:t>100</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a:effectLst/>
                        </a:rPr>
                        <a:t>Word</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CRF</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67.95</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56.13</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61.48</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90424611"/>
                  </a:ext>
                </a:extLst>
              </a:tr>
              <a:tr h="653490">
                <a:tc>
                  <a:txBody>
                    <a:bodyPr/>
                    <a:lstStyle/>
                    <a:p>
                      <a:pPr marL="0" marR="0" algn="ctr">
                        <a:lnSpc>
                          <a:spcPct val="150000"/>
                        </a:lnSpc>
                        <a:spcBef>
                          <a:spcPts val="0"/>
                        </a:spcBef>
                        <a:spcAft>
                          <a:spcPts val="0"/>
                        </a:spcAft>
                      </a:pPr>
                      <a:r>
                        <a:rPr lang="vi-VN" sz="1300">
                          <a:effectLst/>
                        </a:rPr>
                        <a:t>3</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100</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Char</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CRF</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67.81</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63.3</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65.48</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2617350"/>
                  </a:ext>
                </a:extLst>
              </a:tr>
              <a:tr h="683145">
                <a:tc>
                  <a:txBody>
                    <a:bodyPr/>
                    <a:lstStyle/>
                    <a:p>
                      <a:pPr marL="0" marR="0" algn="ctr">
                        <a:lnSpc>
                          <a:spcPct val="150000"/>
                        </a:lnSpc>
                        <a:spcBef>
                          <a:spcPts val="0"/>
                        </a:spcBef>
                        <a:spcAft>
                          <a:spcPts val="0"/>
                        </a:spcAft>
                      </a:pPr>
                      <a:r>
                        <a:rPr lang="vi-VN" sz="1300">
                          <a:effectLst/>
                        </a:rPr>
                        <a:t>4</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300</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err="1">
                          <a:effectLst/>
                        </a:rPr>
                        <a:t>Char</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CRF</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68.62</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63.55</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a:effectLst/>
                        </a:rPr>
                        <a:t>65.98</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14315445"/>
                  </a:ext>
                </a:extLst>
              </a:tr>
            </a:tbl>
          </a:graphicData>
        </a:graphic>
      </p:graphicFrame>
      <p:sp>
        <p:nvSpPr>
          <p:cNvPr id="6" name="Hình chữ nhật 1">
            <a:extLst>
              <a:ext uri="{FF2B5EF4-FFF2-40B4-BE49-F238E27FC236}">
                <a16:creationId xmlns:a16="http://schemas.microsoft.com/office/drawing/2014/main" id="{81931916-035B-CF44-947B-8FD813F3B101}"/>
              </a:ext>
            </a:extLst>
          </p:cNvPr>
          <p:cNvSpPr/>
          <p:nvPr/>
        </p:nvSpPr>
        <p:spPr>
          <a:xfrm>
            <a:off x="534521" y="944673"/>
            <a:ext cx="6096000" cy="582532"/>
          </a:xfrm>
          <a:prstGeom prst="rect">
            <a:avLst/>
          </a:prstGeom>
        </p:spPr>
        <p:txBody>
          <a:bodyPr>
            <a:spAutoFit/>
          </a:bodyPr>
          <a:lstStyle/>
          <a:p>
            <a:pPr marL="342900" indent="-342900">
              <a:lnSpc>
                <a:spcPct val="150000"/>
              </a:lnSpc>
              <a:buFont typeface="System Font Regular"/>
              <a:buChar char="▸"/>
            </a:pPr>
            <a:r>
              <a:rPr lang="en-US" sz="2400" dirty="0">
                <a:latin typeface="Arial Unicode MS (Thân)"/>
              </a:rPr>
              <a:t>Đơn tác vụ:</a:t>
            </a:r>
          </a:p>
        </p:txBody>
      </p:sp>
      <p:sp>
        <p:nvSpPr>
          <p:cNvPr id="2" name="Slide Number Placeholder 1">
            <a:extLst>
              <a:ext uri="{FF2B5EF4-FFF2-40B4-BE49-F238E27FC236}">
                <a16:creationId xmlns:a16="http://schemas.microsoft.com/office/drawing/2014/main" id="{56841C32-0D9D-424B-8E69-A469705AE10C}"/>
              </a:ext>
            </a:extLst>
          </p:cNvPr>
          <p:cNvSpPr>
            <a:spLocks noGrp="1"/>
          </p:cNvSpPr>
          <p:nvPr>
            <p:ph type="sldNum" sz="quarter" idx="11"/>
          </p:nvPr>
        </p:nvSpPr>
        <p:spPr/>
        <p:txBody>
          <a:bodyPr/>
          <a:lstStyle/>
          <a:p>
            <a:fld id="{23052ABF-1177-1D45-ACEE-7E39CD832E8A}" type="slidenum">
              <a:t>15</a:t>
            </a:fld>
            <a:endParaRPr lang="en-US"/>
          </a:p>
        </p:txBody>
      </p:sp>
    </p:spTree>
    <p:extLst>
      <p:ext uri="{BB962C8B-B14F-4D97-AF65-F5344CB8AC3E}">
        <p14:creationId xmlns:p14="http://schemas.microsoft.com/office/powerpoint/2010/main" val="1032988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Top Corners Rounded 246">
            <a:extLst>
              <a:ext uri="{FF2B5EF4-FFF2-40B4-BE49-F238E27FC236}">
                <a16:creationId xmlns:a16="http://schemas.microsoft.com/office/drawing/2014/main" id="{12557DD5-5CFC-2540-80D2-90B0108C5996}"/>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 Placeholder 1">
            <a:extLst>
              <a:ext uri="{FF2B5EF4-FFF2-40B4-BE49-F238E27FC236}">
                <a16:creationId xmlns:a16="http://schemas.microsoft.com/office/drawing/2014/main" id="{5A8F95B5-136C-4440-91EF-F446EE4D0470}"/>
              </a:ext>
            </a:extLst>
          </p:cNvPr>
          <p:cNvSpPr>
            <a:spLocks noGrp="1"/>
          </p:cNvSpPr>
          <p:nvPr>
            <p:ph type="body" sz="quarter" idx="10"/>
          </p:nvPr>
        </p:nvSpPr>
        <p:spPr>
          <a:xfrm>
            <a:off x="0" y="264613"/>
            <a:ext cx="3501496" cy="543185"/>
          </a:xfrm>
        </p:spPr>
        <p:txBody>
          <a:bodyPr anchor="ctr">
            <a:normAutofit/>
          </a:bodyPr>
          <a:lstStyle/>
          <a:p>
            <a:pPr algn="l"/>
            <a:r>
              <a:rPr lang="en-US" sz="2000" dirty="0">
                <a:solidFill>
                  <a:schemeClr val="bg1">
                    <a:lumMod val="95000"/>
                  </a:schemeClr>
                </a:solidFill>
              </a:rPr>
              <a:t>Kết quả thực nghiệm</a:t>
            </a:r>
          </a:p>
        </p:txBody>
      </p:sp>
      <p:sp>
        <p:nvSpPr>
          <p:cNvPr id="6" name="Hình chữ nhật 1">
            <a:extLst>
              <a:ext uri="{FF2B5EF4-FFF2-40B4-BE49-F238E27FC236}">
                <a16:creationId xmlns:a16="http://schemas.microsoft.com/office/drawing/2014/main" id="{81931916-035B-CF44-947B-8FD813F3B101}"/>
              </a:ext>
            </a:extLst>
          </p:cNvPr>
          <p:cNvSpPr/>
          <p:nvPr/>
        </p:nvSpPr>
        <p:spPr>
          <a:xfrm>
            <a:off x="534521" y="944673"/>
            <a:ext cx="6096000" cy="582532"/>
          </a:xfrm>
          <a:prstGeom prst="rect">
            <a:avLst/>
          </a:prstGeom>
        </p:spPr>
        <p:txBody>
          <a:bodyPr>
            <a:spAutoFit/>
          </a:bodyPr>
          <a:lstStyle/>
          <a:p>
            <a:pPr marL="342900" indent="-342900">
              <a:lnSpc>
                <a:spcPct val="150000"/>
              </a:lnSpc>
              <a:buFont typeface="System Font Regular"/>
              <a:buChar char="▸"/>
            </a:pPr>
            <a:r>
              <a:rPr lang="en-US" sz="2400" dirty="0">
                <a:latin typeface="Arial Unicode MS (Thân)"/>
              </a:rPr>
              <a:t>Đa tác vụ:</a:t>
            </a:r>
          </a:p>
        </p:txBody>
      </p:sp>
      <p:graphicFrame>
        <p:nvGraphicFramePr>
          <p:cNvPr id="7" name="Bảng 4">
            <a:extLst>
              <a:ext uri="{FF2B5EF4-FFF2-40B4-BE49-F238E27FC236}">
                <a16:creationId xmlns:a16="http://schemas.microsoft.com/office/drawing/2014/main" id="{99EDA313-C845-9A4F-9CE9-A2E22D0491EE}"/>
              </a:ext>
            </a:extLst>
          </p:cNvPr>
          <p:cNvGraphicFramePr>
            <a:graphicFrameLocks noGrp="1"/>
          </p:cNvGraphicFramePr>
          <p:nvPr>
            <p:extLst>
              <p:ext uri="{D42A27DB-BD31-4B8C-83A1-F6EECF244321}">
                <p14:modId xmlns:p14="http://schemas.microsoft.com/office/powerpoint/2010/main" val="2935264840"/>
              </p:ext>
            </p:extLst>
          </p:nvPr>
        </p:nvGraphicFramePr>
        <p:xfrm>
          <a:off x="798444" y="2092430"/>
          <a:ext cx="7547111" cy="3751449"/>
        </p:xfrm>
        <a:graphic>
          <a:graphicData uri="http://schemas.openxmlformats.org/drawingml/2006/table">
            <a:tbl>
              <a:tblPr firstRow="1" firstCol="1" bandRow="1">
                <a:tableStyleId>{5C22544A-7EE6-4342-B048-85BDC9FD1C3A}</a:tableStyleId>
              </a:tblPr>
              <a:tblGrid>
                <a:gridCol w="718621">
                  <a:extLst>
                    <a:ext uri="{9D8B030D-6E8A-4147-A177-3AD203B41FA5}">
                      <a16:colId xmlns:a16="http://schemas.microsoft.com/office/drawing/2014/main" val="1406046955"/>
                    </a:ext>
                  </a:extLst>
                </a:gridCol>
                <a:gridCol w="1250401">
                  <a:extLst>
                    <a:ext uri="{9D8B030D-6E8A-4147-A177-3AD203B41FA5}">
                      <a16:colId xmlns:a16="http://schemas.microsoft.com/office/drawing/2014/main" val="1426030496"/>
                    </a:ext>
                  </a:extLst>
                </a:gridCol>
                <a:gridCol w="1221654">
                  <a:extLst>
                    <a:ext uri="{9D8B030D-6E8A-4147-A177-3AD203B41FA5}">
                      <a16:colId xmlns:a16="http://schemas.microsoft.com/office/drawing/2014/main" val="4055671347"/>
                    </a:ext>
                  </a:extLst>
                </a:gridCol>
                <a:gridCol w="1149792">
                  <a:extLst>
                    <a:ext uri="{9D8B030D-6E8A-4147-A177-3AD203B41FA5}">
                      <a16:colId xmlns:a16="http://schemas.microsoft.com/office/drawing/2014/main" val="3303089058"/>
                    </a:ext>
                  </a:extLst>
                </a:gridCol>
                <a:gridCol w="1149792">
                  <a:extLst>
                    <a:ext uri="{9D8B030D-6E8A-4147-A177-3AD203B41FA5}">
                      <a16:colId xmlns:a16="http://schemas.microsoft.com/office/drawing/2014/main" val="2556508726"/>
                    </a:ext>
                  </a:extLst>
                </a:gridCol>
                <a:gridCol w="718621">
                  <a:extLst>
                    <a:ext uri="{9D8B030D-6E8A-4147-A177-3AD203B41FA5}">
                      <a16:colId xmlns:a16="http://schemas.microsoft.com/office/drawing/2014/main" val="4216710968"/>
                    </a:ext>
                  </a:extLst>
                </a:gridCol>
                <a:gridCol w="669115">
                  <a:extLst>
                    <a:ext uri="{9D8B030D-6E8A-4147-A177-3AD203B41FA5}">
                      <a16:colId xmlns:a16="http://schemas.microsoft.com/office/drawing/2014/main" val="1145358790"/>
                    </a:ext>
                  </a:extLst>
                </a:gridCol>
                <a:gridCol w="669115">
                  <a:extLst>
                    <a:ext uri="{9D8B030D-6E8A-4147-A177-3AD203B41FA5}">
                      <a16:colId xmlns:a16="http://schemas.microsoft.com/office/drawing/2014/main" val="332870531"/>
                    </a:ext>
                  </a:extLst>
                </a:gridCol>
              </a:tblGrid>
              <a:tr h="525632">
                <a:tc rowSpan="2">
                  <a:txBody>
                    <a:bodyPr/>
                    <a:lstStyle/>
                    <a:p>
                      <a:pPr marL="0" marR="0" algn="ctr">
                        <a:lnSpc>
                          <a:spcPct val="150000"/>
                        </a:lnSpc>
                        <a:spcBef>
                          <a:spcPts val="0"/>
                        </a:spcBef>
                        <a:spcAft>
                          <a:spcPts val="0"/>
                        </a:spcAft>
                      </a:pPr>
                      <a:r>
                        <a:rPr lang="vi-VN" sz="1300">
                          <a:effectLst/>
                        </a:rPr>
                        <a:t>STT</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50000"/>
                        </a:lnSpc>
                        <a:spcBef>
                          <a:spcPts val="0"/>
                        </a:spcBef>
                        <a:spcAft>
                          <a:spcPts val="0"/>
                        </a:spcAft>
                      </a:pPr>
                      <a:r>
                        <a:rPr lang="vi-VN" sz="1300">
                          <a:effectLst/>
                        </a:rPr>
                        <a:t>Số chiều Embedding</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50000"/>
                        </a:lnSpc>
                        <a:spcBef>
                          <a:spcPts val="0"/>
                        </a:spcBef>
                        <a:spcAft>
                          <a:spcPts val="0"/>
                        </a:spcAft>
                      </a:pPr>
                      <a:r>
                        <a:rPr lang="vi-VN" sz="1300" dirty="0" err="1">
                          <a:effectLst/>
                        </a:rPr>
                        <a:t>Loại</a:t>
                      </a:r>
                      <a:r>
                        <a:rPr lang="vi-VN" sz="1300" dirty="0">
                          <a:effectLst/>
                        </a:rPr>
                        <a:t> </a:t>
                      </a:r>
                      <a:r>
                        <a:rPr lang="vi-VN" sz="1300" dirty="0" err="1">
                          <a:effectLst/>
                        </a:rPr>
                        <a:t>Embedding</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50000"/>
                        </a:lnSpc>
                        <a:spcBef>
                          <a:spcPts val="0"/>
                        </a:spcBef>
                        <a:spcAft>
                          <a:spcPts val="0"/>
                        </a:spcAft>
                      </a:pPr>
                      <a:r>
                        <a:rPr lang="vi-VN" sz="1300">
                          <a:effectLst/>
                        </a:rPr>
                        <a:t>Lớp đầu ra cho SRL</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50000"/>
                        </a:lnSpc>
                        <a:spcBef>
                          <a:spcPts val="0"/>
                        </a:spcBef>
                        <a:spcAft>
                          <a:spcPts val="0"/>
                        </a:spcAft>
                      </a:pPr>
                      <a:r>
                        <a:rPr lang="vi-VN" sz="1300">
                          <a:effectLst/>
                        </a:rPr>
                        <a:t>Lớp đầu ra cho NER</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3">
                  <a:txBody>
                    <a:bodyPr/>
                    <a:lstStyle/>
                    <a:p>
                      <a:pPr marL="0" marR="0" algn="ctr">
                        <a:lnSpc>
                          <a:spcPct val="150000"/>
                        </a:lnSpc>
                        <a:spcBef>
                          <a:spcPts val="0"/>
                        </a:spcBef>
                        <a:spcAft>
                          <a:spcPts val="0"/>
                        </a:spcAft>
                      </a:pPr>
                      <a:r>
                        <a:rPr lang="vi-VN" sz="1300">
                          <a:effectLst/>
                        </a:rPr>
                        <a:t>Kết quả SRL</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9004347"/>
                  </a:ext>
                </a:extLst>
              </a:tr>
              <a:tr h="59765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vi-VN" sz="1300">
                          <a:effectLst/>
                        </a:rPr>
                        <a:t>P</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a:effectLst/>
                        </a:rPr>
                        <a:t>R</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F1</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15635202"/>
                  </a:ext>
                </a:extLst>
              </a:tr>
              <a:tr h="525632">
                <a:tc>
                  <a:txBody>
                    <a:bodyPr/>
                    <a:lstStyle/>
                    <a:p>
                      <a:pPr marL="0" marR="0" algn="ctr">
                        <a:lnSpc>
                          <a:spcPct val="150000"/>
                        </a:lnSpc>
                        <a:spcBef>
                          <a:spcPts val="0"/>
                        </a:spcBef>
                        <a:spcAft>
                          <a:spcPts val="0"/>
                        </a:spcAft>
                      </a:pPr>
                      <a:r>
                        <a:rPr lang="vi-VN" sz="1300">
                          <a:effectLst/>
                        </a:rPr>
                        <a:t>1</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100</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dirty="0">
                          <a:effectLst/>
                        </a:rPr>
                        <a:t>   </a:t>
                      </a:r>
                      <a:r>
                        <a:rPr lang="vi-VN" sz="1300" dirty="0">
                          <a:effectLst/>
                        </a:rPr>
                        <a:t>Word	</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err="1">
                          <a:effectLst/>
                        </a:rPr>
                        <a:t>Softmax</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CRF</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68.93</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64.31</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66.54</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6077208"/>
                  </a:ext>
                </a:extLst>
              </a:tr>
              <a:tr h="525632">
                <a:tc>
                  <a:txBody>
                    <a:bodyPr/>
                    <a:lstStyle/>
                    <a:p>
                      <a:pPr marL="0" marR="0" algn="ctr">
                        <a:lnSpc>
                          <a:spcPct val="150000"/>
                        </a:lnSpc>
                        <a:spcBef>
                          <a:spcPts val="0"/>
                        </a:spcBef>
                        <a:spcAft>
                          <a:spcPts val="0"/>
                        </a:spcAft>
                      </a:pPr>
                      <a:r>
                        <a:rPr lang="vi-VN" sz="1300">
                          <a:effectLst/>
                        </a:rPr>
                        <a:t>2</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100</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a:effectLst/>
                        </a:rPr>
                        <a:t>Word</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CRF</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CRF</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69.27</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64.97</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67.05</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6257188"/>
                  </a:ext>
                </a:extLst>
              </a:tr>
              <a:tr h="525632">
                <a:tc>
                  <a:txBody>
                    <a:bodyPr/>
                    <a:lstStyle/>
                    <a:p>
                      <a:pPr marL="0" marR="0" algn="ctr">
                        <a:lnSpc>
                          <a:spcPct val="150000"/>
                        </a:lnSpc>
                        <a:spcBef>
                          <a:spcPts val="0"/>
                        </a:spcBef>
                        <a:spcAft>
                          <a:spcPts val="0"/>
                        </a:spcAft>
                      </a:pPr>
                      <a:r>
                        <a:rPr lang="vi-VN" sz="1300">
                          <a:effectLst/>
                        </a:rPr>
                        <a:t>3</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100</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Word</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CRF</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Softmax</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70.04</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67.74</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68.87</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32820404"/>
                  </a:ext>
                </a:extLst>
              </a:tr>
              <a:tr h="525632">
                <a:tc>
                  <a:txBody>
                    <a:bodyPr/>
                    <a:lstStyle/>
                    <a:p>
                      <a:pPr marL="0" marR="0" algn="ctr">
                        <a:lnSpc>
                          <a:spcPct val="150000"/>
                        </a:lnSpc>
                        <a:spcBef>
                          <a:spcPts val="0"/>
                        </a:spcBef>
                        <a:spcAft>
                          <a:spcPts val="0"/>
                        </a:spcAft>
                      </a:pPr>
                      <a:r>
                        <a:rPr lang="vi-VN" sz="1300">
                          <a:effectLst/>
                        </a:rPr>
                        <a:t>4</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100</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Char</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CRF</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Softmax</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73.29</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a:effectLst/>
                        </a:rPr>
                        <a:t>67.97</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70.53</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7781021"/>
                  </a:ext>
                </a:extLst>
              </a:tr>
              <a:tr h="525632">
                <a:tc>
                  <a:txBody>
                    <a:bodyPr/>
                    <a:lstStyle/>
                    <a:p>
                      <a:pPr marL="0" marR="0" algn="ctr">
                        <a:lnSpc>
                          <a:spcPct val="150000"/>
                        </a:lnSpc>
                        <a:spcBef>
                          <a:spcPts val="0"/>
                        </a:spcBef>
                        <a:spcAft>
                          <a:spcPts val="0"/>
                        </a:spcAft>
                      </a:pPr>
                      <a:r>
                        <a:rPr lang="vi-VN" sz="1300">
                          <a:effectLst/>
                        </a:rPr>
                        <a:t>5</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300</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dirty="0" err="1">
                          <a:effectLst/>
                        </a:rPr>
                        <a:t>Char</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CRF</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Softmax</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74.57</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a:effectLst/>
                        </a:rPr>
                        <a:t>67.90</a:t>
                      </a: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300" b="1" dirty="0">
                          <a:effectLst/>
                        </a:rPr>
                        <a:t>71.08</a:t>
                      </a:r>
                      <a:endParaRPr lang="en-US"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7595988"/>
                  </a:ext>
                </a:extLst>
              </a:tr>
            </a:tbl>
          </a:graphicData>
        </a:graphic>
      </p:graphicFrame>
      <p:sp>
        <p:nvSpPr>
          <p:cNvPr id="2" name="Slide Number Placeholder 1">
            <a:extLst>
              <a:ext uri="{FF2B5EF4-FFF2-40B4-BE49-F238E27FC236}">
                <a16:creationId xmlns:a16="http://schemas.microsoft.com/office/drawing/2014/main" id="{1E764786-4253-1543-8E6F-43FA3657BF6E}"/>
              </a:ext>
            </a:extLst>
          </p:cNvPr>
          <p:cNvSpPr>
            <a:spLocks noGrp="1"/>
          </p:cNvSpPr>
          <p:nvPr>
            <p:ph type="sldNum" sz="quarter" idx="11"/>
          </p:nvPr>
        </p:nvSpPr>
        <p:spPr/>
        <p:txBody>
          <a:bodyPr/>
          <a:lstStyle/>
          <a:p>
            <a:fld id="{23052ABF-1177-1D45-ACEE-7E39CD832E8A}" type="slidenum">
              <a:t>16</a:t>
            </a:fld>
            <a:endParaRPr lang="en-US"/>
          </a:p>
        </p:txBody>
      </p:sp>
    </p:spTree>
    <p:extLst>
      <p:ext uri="{BB962C8B-B14F-4D97-AF65-F5344CB8AC3E}">
        <p14:creationId xmlns:p14="http://schemas.microsoft.com/office/powerpoint/2010/main" val="3045529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5" name="Group 844">
            <a:extLst>
              <a:ext uri="{FF2B5EF4-FFF2-40B4-BE49-F238E27FC236}">
                <a16:creationId xmlns:a16="http://schemas.microsoft.com/office/drawing/2014/main" id="{FE201556-6448-4B77-90AF-281FB291257D}"/>
              </a:ext>
            </a:extLst>
          </p:cNvPr>
          <p:cNvGrpSpPr/>
          <p:nvPr/>
        </p:nvGrpSpPr>
        <p:grpSpPr>
          <a:xfrm>
            <a:off x="354653" y="1402945"/>
            <a:ext cx="3209297" cy="2426420"/>
            <a:chOff x="384518" y="800016"/>
            <a:chExt cx="4279063" cy="3235226"/>
          </a:xfrm>
        </p:grpSpPr>
        <p:sp>
          <p:nvSpPr>
            <p:cNvPr id="341" name="Oval 340">
              <a:extLst>
                <a:ext uri="{FF2B5EF4-FFF2-40B4-BE49-F238E27FC236}">
                  <a16:creationId xmlns:a16="http://schemas.microsoft.com/office/drawing/2014/main" id="{BB510E5A-94DA-425E-AEBA-F27375782498}"/>
                </a:ext>
              </a:extLst>
            </p:cNvPr>
            <p:cNvSpPr/>
            <p:nvPr/>
          </p:nvSpPr>
          <p:spPr>
            <a:xfrm rot="16200000">
              <a:off x="2284394" y="318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42" name="Oval 341">
              <a:extLst>
                <a:ext uri="{FF2B5EF4-FFF2-40B4-BE49-F238E27FC236}">
                  <a16:creationId xmlns:a16="http://schemas.microsoft.com/office/drawing/2014/main" id="{F05F0D01-77C9-4B1F-9C7D-1322D259C346}"/>
                </a:ext>
              </a:extLst>
            </p:cNvPr>
            <p:cNvSpPr/>
            <p:nvPr/>
          </p:nvSpPr>
          <p:spPr>
            <a:xfrm rot="16200000">
              <a:off x="2388024" y="312505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43" name="Oval 342">
              <a:extLst>
                <a:ext uri="{FF2B5EF4-FFF2-40B4-BE49-F238E27FC236}">
                  <a16:creationId xmlns:a16="http://schemas.microsoft.com/office/drawing/2014/main" id="{504853F7-9366-42EC-B016-42CECBE20F8E}"/>
                </a:ext>
              </a:extLst>
            </p:cNvPr>
            <p:cNvSpPr/>
            <p:nvPr/>
          </p:nvSpPr>
          <p:spPr>
            <a:xfrm rot="16200000">
              <a:off x="2065301" y="332818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44" name="Oval 343">
              <a:extLst>
                <a:ext uri="{FF2B5EF4-FFF2-40B4-BE49-F238E27FC236}">
                  <a16:creationId xmlns:a16="http://schemas.microsoft.com/office/drawing/2014/main" id="{C5A0342F-EF58-46E3-9DC8-B9D99EA661DF}"/>
                </a:ext>
              </a:extLst>
            </p:cNvPr>
            <p:cNvSpPr/>
            <p:nvPr/>
          </p:nvSpPr>
          <p:spPr>
            <a:xfrm rot="5400000">
              <a:off x="2136445" y="316707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45" name="Oval 344">
              <a:extLst>
                <a:ext uri="{FF2B5EF4-FFF2-40B4-BE49-F238E27FC236}">
                  <a16:creationId xmlns:a16="http://schemas.microsoft.com/office/drawing/2014/main" id="{D8F73058-AFDD-4194-BFF3-E188DC2310B3}"/>
                </a:ext>
              </a:extLst>
            </p:cNvPr>
            <p:cNvSpPr/>
            <p:nvPr/>
          </p:nvSpPr>
          <p:spPr>
            <a:xfrm rot="5400000">
              <a:off x="2322791" y="342971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46" name="Oval 345">
              <a:extLst>
                <a:ext uri="{FF2B5EF4-FFF2-40B4-BE49-F238E27FC236}">
                  <a16:creationId xmlns:a16="http://schemas.microsoft.com/office/drawing/2014/main" id="{B6E64169-8C70-49F3-A8EE-F9C8E73DA1BA}"/>
                </a:ext>
              </a:extLst>
            </p:cNvPr>
            <p:cNvSpPr/>
            <p:nvPr/>
          </p:nvSpPr>
          <p:spPr>
            <a:xfrm rot="5400000">
              <a:off x="2346003" y="331028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347" name="Oval 346">
              <a:extLst>
                <a:ext uri="{FF2B5EF4-FFF2-40B4-BE49-F238E27FC236}">
                  <a16:creationId xmlns:a16="http://schemas.microsoft.com/office/drawing/2014/main" id="{B126C293-AA09-4590-97AE-D53E42376018}"/>
                </a:ext>
              </a:extLst>
            </p:cNvPr>
            <p:cNvSpPr/>
            <p:nvPr/>
          </p:nvSpPr>
          <p:spPr>
            <a:xfrm rot="5400000">
              <a:off x="2479082" y="320370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48" name="Oval 347">
              <a:extLst>
                <a:ext uri="{FF2B5EF4-FFF2-40B4-BE49-F238E27FC236}">
                  <a16:creationId xmlns:a16="http://schemas.microsoft.com/office/drawing/2014/main" id="{A7388F35-4F39-489A-9395-6CF8573CC087}"/>
                </a:ext>
              </a:extLst>
            </p:cNvPr>
            <p:cNvSpPr/>
            <p:nvPr/>
          </p:nvSpPr>
          <p:spPr>
            <a:xfrm rot="5400000">
              <a:off x="2200113" y="338543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49" name="Oval 348">
              <a:extLst>
                <a:ext uri="{FF2B5EF4-FFF2-40B4-BE49-F238E27FC236}">
                  <a16:creationId xmlns:a16="http://schemas.microsoft.com/office/drawing/2014/main" id="{F9441D84-96DD-4F46-8DB8-B0C06CB8D26B}"/>
                </a:ext>
              </a:extLst>
            </p:cNvPr>
            <p:cNvSpPr/>
            <p:nvPr/>
          </p:nvSpPr>
          <p:spPr>
            <a:xfrm rot="16200000">
              <a:off x="2146009" y="33108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50" name="Oval 349">
              <a:extLst>
                <a:ext uri="{FF2B5EF4-FFF2-40B4-BE49-F238E27FC236}">
                  <a16:creationId xmlns:a16="http://schemas.microsoft.com/office/drawing/2014/main" id="{832F201B-6FF5-481E-9C9D-2478B737D945}"/>
                </a:ext>
              </a:extLst>
            </p:cNvPr>
            <p:cNvSpPr/>
            <p:nvPr/>
          </p:nvSpPr>
          <p:spPr>
            <a:xfrm rot="16200000">
              <a:off x="2436219" y="3513553"/>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51" name="Oval 350">
              <a:extLst>
                <a:ext uri="{FF2B5EF4-FFF2-40B4-BE49-F238E27FC236}">
                  <a16:creationId xmlns:a16="http://schemas.microsoft.com/office/drawing/2014/main" id="{7BDC072A-A0A0-4D4F-A70F-D6D733455785}"/>
                </a:ext>
              </a:extLst>
            </p:cNvPr>
            <p:cNvSpPr/>
            <p:nvPr/>
          </p:nvSpPr>
          <p:spPr>
            <a:xfrm rot="16200000">
              <a:off x="2242373" y="327723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52" name="Oval 351">
              <a:extLst>
                <a:ext uri="{FF2B5EF4-FFF2-40B4-BE49-F238E27FC236}">
                  <a16:creationId xmlns:a16="http://schemas.microsoft.com/office/drawing/2014/main" id="{1E22EA12-402E-48B2-A88D-B138C3B8DC4D}"/>
                </a:ext>
              </a:extLst>
            </p:cNvPr>
            <p:cNvSpPr/>
            <p:nvPr/>
          </p:nvSpPr>
          <p:spPr>
            <a:xfrm rot="5400000">
              <a:off x="2065605" y="32478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53" name="Oval 352">
              <a:extLst>
                <a:ext uri="{FF2B5EF4-FFF2-40B4-BE49-F238E27FC236}">
                  <a16:creationId xmlns:a16="http://schemas.microsoft.com/office/drawing/2014/main" id="{7110310E-B169-4E2F-9810-1F14A0E42F19}"/>
                </a:ext>
              </a:extLst>
            </p:cNvPr>
            <p:cNvSpPr/>
            <p:nvPr/>
          </p:nvSpPr>
          <p:spPr>
            <a:xfrm rot="5400000">
              <a:off x="2378647" y="322847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54" name="Oval 353">
              <a:extLst>
                <a:ext uri="{FF2B5EF4-FFF2-40B4-BE49-F238E27FC236}">
                  <a16:creationId xmlns:a16="http://schemas.microsoft.com/office/drawing/2014/main" id="{88D84019-9573-4890-BEDC-378BB3B393AD}"/>
                </a:ext>
              </a:extLst>
            </p:cNvPr>
            <p:cNvSpPr/>
            <p:nvPr/>
          </p:nvSpPr>
          <p:spPr>
            <a:xfrm rot="5400000">
              <a:off x="2007155" y="338907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55" name="Oval 354">
              <a:extLst>
                <a:ext uri="{FF2B5EF4-FFF2-40B4-BE49-F238E27FC236}">
                  <a16:creationId xmlns:a16="http://schemas.microsoft.com/office/drawing/2014/main" id="{6EE053A7-438E-40DA-B5D7-D4A67D543B6E}"/>
                </a:ext>
              </a:extLst>
            </p:cNvPr>
            <p:cNvSpPr/>
            <p:nvPr/>
          </p:nvSpPr>
          <p:spPr>
            <a:xfrm rot="5400000">
              <a:off x="2458552" y="329806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56" name="Oval 355">
              <a:extLst>
                <a:ext uri="{FF2B5EF4-FFF2-40B4-BE49-F238E27FC236}">
                  <a16:creationId xmlns:a16="http://schemas.microsoft.com/office/drawing/2014/main" id="{5C36D9B3-35FE-48E1-9A39-45657784AC86}"/>
                </a:ext>
              </a:extLst>
            </p:cNvPr>
            <p:cNvSpPr/>
            <p:nvPr/>
          </p:nvSpPr>
          <p:spPr>
            <a:xfrm rot="16200000">
              <a:off x="2204208" y="346206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57" name="Oval 356">
              <a:extLst>
                <a:ext uri="{FF2B5EF4-FFF2-40B4-BE49-F238E27FC236}">
                  <a16:creationId xmlns:a16="http://schemas.microsoft.com/office/drawing/2014/main" id="{E451F1E8-220A-4821-8ED5-ABB679A054BE}"/>
                </a:ext>
              </a:extLst>
            </p:cNvPr>
            <p:cNvSpPr/>
            <p:nvPr/>
          </p:nvSpPr>
          <p:spPr>
            <a:xfrm rot="5400000">
              <a:off x="2280483" y="336864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58" name="Oval 357">
              <a:extLst>
                <a:ext uri="{FF2B5EF4-FFF2-40B4-BE49-F238E27FC236}">
                  <a16:creationId xmlns:a16="http://schemas.microsoft.com/office/drawing/2014/main" id="{E7CBC7A4-3219-46A3-8E0B-495ACF1C2163}"/>
                </a:ext>
              </a:extLst>
            </p:cNvPr>
            <p:cNvSpPr/>
            <p:nvPr/>
          </p:nvSpPr>
          <p:spPr>
            <a:xfrm rot="5400000">
              <a:off x="2117624" y="340514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59" name="Oval 358">
              <a:extLst>
                <a:ext uri="{FF2B5EF4-FFF2-40B4-BE49-F238E27FC236}">
                  <a16:creationId xmlns:a16="http://schemas.microsoft.com/office/drawing/2014/main" id="{3BAC02F0-FD12-4963-83E3-149C53A7CC08}"/>
                </a:ext>
              </a:extLst>
            </p:cNvPr>
            <p:cNvSpPr/>
            <p:nvPr/>
          </p:nvSpPr>
          <p:spPr>
            <a:xfrm rot="5400000">
              <a:off x="2422672" y="338859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60" name="Oval 359">
              <a:extLst>
                <a:ext uri="{FF2B5EF4-FFF2-40B4-BE49-F238E27FC236}">
                  <a16:creationId xmlns:a16="http://schemas.microsoft.com/office/drawing/2014/main" id="{C7AA0109-47FA-44C0-B378-59F789E478C0}"/>
                </a:ext>
              </a:extLst>
            </p:cNvPr>
            <p:cNvSpPr/>
            <p:nvPr/>
          </p:nvSpPr>
          <p:spPr>
            <a:xfrm rot="16200000">
              <a:off x="2172171" y="357125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61" name="Oval 360">
              <a:extLst>
                <a:ext uri="{FF2B5EF4-FFF2-40B4-BE49-F238E27FC236}">
                  <a16:creationId xmlns:a16="http://schemas.microsoft.com/office/drawing/2014/main" id="{8280EB50-AE62-463D-A8A0-B3B619F34458}"/>
                </a:ext>
              </a:extLst>
            </p:cNvPr>
            <p:cNvSpPr/>
            <p:nvPr/>
          </p:nvSpPr>
          <p:spPr>
            <a:xfrm rot="16200000">
              <a:off x="1925771" y="35528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62" name="Oval 361">
              <a:extLst>
                <a:ext uri="{FF2B5EF4-FFF2-40B4-BE49-F238E27FC236}">
                  <a16:creationId xmlns:a16="http://schemas.microsoft.com/office/drawing/2014/main" id="{76EA4F93-1E23-4E25-9287-BA15EA2549D6}"/>
                </a:ext>
              </a:extLst>
            </p:cNvPr>
            <p:cNvSpPr/>
            <p:nvPr/>
          </p:nvSpPr>
          <p:spPr>
            <a:xfrm rot="16200000">
              <a:off x="1953078" y="37159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63" name="Oval 362">
              <a:extLst>
                <a:ext uri="{FF2B5EF4-FFF2-40B4-BE49-F238E27FC236}">
                  <a16:creationId xmlns:a16="http://schemas.microsoft.com/office/drawing/2014/main" id="{8CAC1E5E-18FB-409D-9AB2-54C8C49E18D4}"/>
                </a:ext>
              </a:extLst>
            </p:cNvPr>
            <p:cNvSpPr/>
            <p:nvPr/>
          </p:nvSpPr>
          <p:spPr>
            <a:xfrm rot="5400000">
              <a:off x="2024222" y="3554874"/>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64" name="Oval 363">
              <a:extLst>
                <a:ext uri="{FF2B5EF4-FFF2-40B4-BE49-F238E27FC236}">
                  <a16:creationId xmlns:a16="http://schemas.microsoft.com/office/drawing/2014/main" id="{FE81F316-355F-4AD4-9A90-D14890F87E00}"/>
                </a:ext>
              </a:extLst>
            </p:cNvPr>
            <p:cNvSpPr/>
            <p:nvPr/>
          </p:nvSpPr>
          <p:spPr>
            <a:xfrm rot="5400000">
              <a:off x="2233780" y="36980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365" name="Oval 364">
              <a:extLst>
                <a:ext uri="{FF2B5EF4-FFF2-40B4-BE49-F238E27FC236}">
                  <a16:creationId xmlns:a16="http://schemas.microsoft.com/office/drawing/2014/main" id="{4E5D91AE-F7A1-43FC-933A-5F2A19FE249F}"/>
                </a:ext>
              </a:extLst>
            </p:cNvPr>
            <p:cNvSpPr/>
            <p:nvPr/>
          </p:nvSpPr>
          <p:spPr>
            <a:xfrm rot="5400000">
              <a:off x="2317205" y="354870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66" name="Oval 365">
              <a:extLst>
                <a:ext uri="{FF2B5EF4-FFF2-40B4-BE49-F238E27FC236}">
                  <a16:creationId xmlns:a16="http://schemas.microsoft.com/office/drawing/2014/main" id="{946F8940-33B6-4522-9EAB-ADB05DAD50C3}"/>
                </a:ext>
              </a:extLst>
            </p:cNvPr>
            <p:cNvSpPr/>
            <p:nvPr/>
          </p:nvSpPr>
          <p:spPr>
            <a:xfrm rot="5400000">
              <a:off x="2087890" y="3773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67" name="Oval 366">
              <a:extLst>
                <a:ext uri="{FF2B5EF4-FFF2-40B4-BE49-F238E27FC236}">
                  <a16:creationId xmlns:a16="http://schemas.microsoft.com/office/drawing/2014/main" id="{E0B0BA87-817F-4019-9B77-E9C9AFB8C917}"/>
                </a:ext>
              </a:extLst>
            </p:cNvPr>
            <p:cNvSpPr/>
            <p:nvPr/>
          </p:nvSpPr>
          <p:spPr>
            <a:xfrm rot="16200000">
              <a:off x="2033785" y="369869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68" name="Oval 367">
              <a:extLst>
                <a:ext uri="{FF2B5EF4-FFF2-40B4-BE49-F238E27FC236}">
                  <a16:creationId xmlns:a16="http://schemas.microsoft.com/office/drawing/2014/main" id="{F3B639A5-37DE-4A58-8AF5-A8F64A4B00A8}"/>
                </a:ext>
              </a:extLst>
            </p:cNvPr>
            <p:cNvSpPr/>
            <p:nvPr/>
          </p:nvSpPr>
          <p:spPr>
            <a:xfrm rot="16200000">
              <a:off x="2110819" y="348659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69" name="Oval 368">
              <a:extLst>
                <a:ext uri="{FF2B5EF4-FFF2-40B4-BE49-F238E27FC236}">
                  <a16:creationId xmlns:a16="http://schemas.microsoft.com/office/drawing/2014/main" id="{58B77B53-DEAD-4E2A-9DBF-6052781C2625}"/>
                </a:ext>
              </a:extLst>
            </p:cNvPr>
            <p:cNvSpPr/>
            <p:nvPr/>
          </p:nvSpPr>
          <p:spPr>
            <a:xfrm rot="16200000">
              <a:off x="2130150" y="366503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70" name="Oval 369">
              <a:extLst>
                <a:ext uri="{FF2B5EF4-FFF2-40B4-BE49-F238E27FC236}">
                  <a16:creationId xmlns:a16="http://schemas.microsoft.com/office/drawing/2014/main" id="{E992C5A3-052A-4ABC-8AA5-CEE98896CA37}"/>
                </a:ext>
              </a:extLst>
            </p:cNvPr>
            <p:cNvSpPr/>
            <p:nvPr/>
          </p:nvSpPr>
          <p:spPr>
            <a:xfrm rot="5400000">
              <a:off x="1953382" y="363565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71" name="Oval 370">
              <a:extLst>
                <a:ext uri="{FF2B5EF4-FFF2-40B4-BE49-F238E27FC236}">
                  <a16:creationId xmlns:a16="http://schemas.microsoft.com/office/drawing/2014/main" id="{BCDB8CB0-FA13-4E1B-88C3-60B590843D43}"/>
                </a:ext>
              </a:extLst>
            </p:cNvPr>
            <p:cNvSpPr/>
            <p:nvPr/>
          </p:nvSpPr>
          <p:spPr>
            <a:xfrm rot="5400000">
              <a:off x="2266423" y="361627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72" name="Oval 371">
              <a:extLst>
                <a:ext uri="{FF2B5EF4-FFF2-40B4-BE49-F238E27FC236}">
                  <a16:creationId xmlns:a16="http://schemas.microsoft.com/office/drawing/2014/main" id="{0C63C7DE-FF36-491C-A942-E311456B8280}"/>
                </a:ext>
              </a:extLst>
            </p:cNvPr>
            <p:cNvSpPr/>
            <p:nvPr/>
          </p:nvSpPr>
          <p:spPr>
            <a:xfrm rot="5400000">
              <a:off x="2001155" y="349041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73" name="Oval 372">
              <a:extLst>
                <a:ext uri="{FF2B5EF4-FFF2-40B4-BE49-F238E27FC236}">
                  <a16:creationId xmlns:a16="http://schemas.microsoft.com/office/drawing/2014/main" id="{8AEF6B84-1296-4E81-9D59-2FC4059F5C79}"/>
                </a:ext>
              </a:extLst>
            </p:cNvPr>
            <p:cNvSpPr/>
            <p:nvPr/>
          </p:nvSpPr>
          <p:spPr>
            <a:xfrm rot="5400000">
              <a:off x="2746653" y="33293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74" name="Oval 373">
              <a:extLst>
                <a:ext uri="{FF2B5EF4-FFF2-40B4-BE49-F238E27FC236}">
                  <a16:creationId xmlns:a16="http://schemas.microsoft.com/office/drawing/2014/main" id="{FB933766-4792-469C-AB79-5DEC0F1B92A3}"/>
                </a:ext>
              </a:extLst>
            </p:cNvPr>
            <p:cNvSpPr/>
            <p:nvPr/>
          </p:nvSpPr>
          <p:spPr>
            <a:xfrm rot="5400000">
              <a:off x="2168260" y="375644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75" name="Oval 374">
              <a:extLst>
                <a:ext uri="{FF2B5EF4-FFF2-40B4-BE49-F238E27FC236}">
                  <a16:creationId xmlns:a16="http://schemas.microsoft.com/office/drawing/2014/main" id="{D30A3C0E-9979-48F2-9385-52F6B0666364}"/>
                </a:ext>
              </a:extLst>
            </p:cNvPr>
            <p:cNvSpPr/>
            <p:nvPr/>
          </p:nvSpPr>
          <p:spPr>
            <a:xfrm rot="5400000">
              <a:off x="2310448" y="377639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76" name="Oval 375">
              <a:extLst>
                <a:ext uri="{FF2B5EF4-FFF2-40B4-BE49-F238E27FC236}">
                  <a16:creationId xmlns:a16="http://schemas.microsoft.com/office/drawing/2014/main" id="{3D43DDB9-8B3D-466F-B3BB-F3C2579EFBB8}"/>
                </a:ext>
              </a:extLst>
            </p:cNvPr>
            <p:cNvSpPr/>
            <p:nvPr/>
          </p:nvSpPr>
          <p:spPr>
            <a:xfrm rot="15196595">
              <a:off x="2175207" y="24547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77" name="Oval 376">
              <a:extLst>
                <a:ext uri="{FF2B5EF4-FFF2-40B4-BE49-F238E27FC236}">
                  <a16:creationId xmlns:a16="http://schemas.microsoft.com/office/drawing/2014/main" id="{CAD19CA5-E57F-46C8-B74F-9EC294EE06C1}"/>
                </a:ext>
              </a:extLst>
            </p:cNvPr>
            <p:cNvSpPr/>
            <p:nvPr/>
          </p:nvSpPr>
          <p:spPr>
            <a:xfrm rot="15196595">
              <a:off x="2256360" y="23707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78" name="Oval 377">
              <a:extLst>
                <a:ext uri="{FF2B5EF4-FFF2-40B4-BE49-F238E27FC236}">
                  <a16:creationId xmlns:a16="http://schemas.microsoft.com/office/drawing/2014/main" id="{95153682-1461-4E09-B2B5-3B4AEB511B98}"/>
                </a:ext>
              </a:extLst>
            </p:cNvPr>
            <p:cNvSpPr/>
            <p:nvPr/>
          </p:nvSpPr>
          <p:spPr>
            <a:xfrm rot="15196595">
              <a:off x="2004449" y="265990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79" name="Oval 378">
              <a:extLst>
                <a:ext uri="{FF2B5EF4-FFF2-40B4-BE49-F238E27FC236}">
                  <a16:creationId xmlns:a16="http://schemas.microsoft.com/office/drawing/2014/main" id="{06EA25B0-20ED-4340-AD88-02B1269560D0}"/>
                </a:ext>
              </a:extLst>
            </p:cNvPr>
            <p:cNvSpPr/>
            <p:nvPr/>
          </p:nvSpPr>
          <p:spPr>
            <a:xfrm rot="4396595">
              <a:off x="2031381" y="247820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80" name="Oval 379">
              <a:extLst>
                <a:ext uri="{FF2B5EF4-FFF2-40B4-BE49-F238E27FC236}">
                  <a16:creationId xmlns:a16="http://schemas.microsoft.com/office/drawing/2014/main" id="{81ECBE08-81E1-4D11-A600-3363435F1D37}"/>
                </a:ext>
              </a:extLst>
            </p:cNvPr>
            <p:cNvSpPr/>
            <p:nvPr/>
          </p:nvSpPr>
          <p:spPr>
            <a:xfrm rot="4396595">
              <a:off x="2282842" y="267957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81" name="Oval 380">
              <a:extLst>
                <a:ext uri="{FF2B5EF4-FFF2-40B4-BE49-F238E27FC236}">
                  <a16:creationId xmlns:a16="http://schemas.microsoft.com/office/drawing/2014/main" id="{53E6DF12-B78A-4F5D-8DBA-3800B23EB456}"/>
                </a:ext>
              </a:extLst>
            </p:cNvPr>
            <p:cNvSpPr/>
            <p:nvPr/>
          </p:nvSpPr>
          <p:spPr>
            <a:xfrm rot="4396595">
              <a:off x="2269417" y="256025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382" name="Oval 381">
              <a:extLst>
                <a:ext uri="{FF2B5EF4-FFF2-40B4-BE49-F238E27FC236}">
                  <a16:creationId xmlns:a16="http://schemas.microsoft.com/office/drawing/2014/main" id="{6AAC9BFF-AB82-4317-A412-EA6CB4A8CD70}"/>
                </a:ext>
              </a:extLst>
            </p:cNvPr>
            <p:cNvSpPr/>
            <p:nvPr/>
          </p:nvSpPr>
          <p:spPr>
            <a:xfrm rot="4396595">
              <a:off x="2364907" y="24216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83" name="Oval 382">
              <a:extLst>
                <a:ext uri="{FF2B5EF4-FFF2-40B4-BE49-F238E27FC236}">
                  <a16:creationId xmlns:a16="http://schemas.microsoft.com/office/drawing/2014/main" id="{9102C302-DCB6-4795-BC2A-1A17AA8E43BC}"/>
                </a:ext>
              </a:extLst>
            </p:cNvPr>
            <p:cNvSpPr/>
            <p:nvPr/>
          </p:nvSpPr>
          <p:spPr>
            <a:xfrm rot="4396595">
              <a:off x="2148744" y="267767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84" name="Oval 383">
              <a:extLst>
                <a:ext uri="{FF2B5EF4-FFF2-40B4-BE49-F238E27FC236}">
                  <a16:creationId xmlns:a16="http://schemas.microsoft.com/office/drawing/2014/main" id="{14D8EA7C-56F4-4F09-9AFF-091DCAB73A61}"/>
                </a:ext>
              </a:extLst>
            </p:cNvPr>
            <p:cNvSpPr/>
            <p:nvPr/>
          </p:nvSpPr>
          <p:spPr>
            <a:xfrm rot="15196595">
              <a:off x="2075477" y="26218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85" name="Oval 384">
              <a:extLst>
                <a:ext uri="{FF2B5EF4-FFF2-40B4-BE49-F238E27FC236}">
                  <a16:creationId xmlns:a16="http://schemas.microsoft.com/office/drawing/2014/main" id="{874FC70B-2006-4E48-BBF1-BF1E2E0F94E5}"/>
                </a:ext>
              </a:extLst>
            </p:cNvPr>
            <p:cNvSpPr/>
            <p:nvPr/>
          </p:nvSpPr>
          <p:spPr>
            <a:xfrm rot="15196595">
              <a:off x="2150548" y="238148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86" name="Oval 385">
              <a:extLst>
                <a:ext uri="{FF2B5EF4-FFF2-40B4-BE49-F238E27FC236}">
                  <a16:creationId xmlns:a16="http://schemas.microsoft.com/office/drawing/2014/main" id="{3CD7AE88-9C62-4533-8BEB-07015743B6A0}"/>
                </a:ext>
              </a:extLst>
            </p:cNvPr>
            <p:cNvSpPr/>
            <p:nvPr/>
          </p:nvSpPr>
          <p:spPr>
            <a:xfrm rot="15196595">
              <a:off x="2160660" y="25584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87" name="Oval 386">
              <a:extLst>
                <a:ext uri="{FF2B5EF4-FFF2-40B4-BE49-F238E27FC236}">
                  <a16:creationId xmlns:a16="http://schemas.microsoft.com/office/drawing/2014/main" id="{49756BE5-AB6C-4A4E-B52B-2898342D321B}"/>
                </a:ext>
              </a:extLst>
            </p:cNvPr>
            <p:cNvSpPr/>
            <p:nvPr/>
          </p:nvSpPr>
          <p:spPr>
            <a:xfrm rot="4396595">
              <a:off x="2002491" y="25836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88" name="Oval 387">
              <a:extLst>
                <a:ext uri="{FF2B5EF4-FFF2-40B4-BE49-F238E27FC236}">
                  <a16:creationId xmlns:a16="http://schemas.microsoft.com/office/drawing/2014/main" id="{3C95B55A-DCF6-43CB-98B2-D55F5B623C0F}"/>
                </a:ext>
              </a:extLst>
            </p:cNvPr>
            <p:cNvSpPr/>
            <p:nvPr/>
          </p:nvSpPr>
          <p:spPr>
            <a:xfrm rot="4396595">
              <a:off x="2275850" y="247424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89" name="Oval 388">
              <a:extLst>
                <a:ext uri="{FF2B5EF4-FFF2-40B4-BE49-F238E27FC236}">
                  <a16:creationId xmlns:a16="http://schemas.microsoft.com/office/drawing/2014/main" id="{6E426A8A-148F-4F5D-AF34-BECC3DF7BBBF}"/>
                </a:ext>
              </a:extLst>
            </p:cNvPr>
            <p:cNvSpPr/>
            <p:nvPr/>
          </p:nvSpPr>
          <p:spPr>
            <a:xfrm rot="4396595">
              <a:off x="2006192" y="27264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90" name="Oval 389">
              <a:extLst>
                <a:ext uri="{FF2B5EF4-FFF2-40B4-BE49-F238E27FC236}">
                  <a16:creationId xmlns:a16="http://schemas.microsoft.com/office/drawing/2014/main" id="{51A2E756-F40E-495A-A88F-FA5F9EF3A5E6}"/>
                </a:ext>
              </a:extLst>
            </p:cNvPr>
            <p:cNvSpPr/>
            <p:nvPr/>
          </p:nvSpPr>
          <p:spPr>
            <a:xfrm rot="4396595">
              <a:off x="2374979" y="251443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91" name="Oval 390">
              <a:extLst>
                <a:ext uri="{FF2B5EF4-FFF2-40B4-BE49-F238E27FC236}">
                  <a16:creationId xmlns:a16="http://schemas.microsoft.com/office/drawing/2014/main" id="{75D8F53A-0C42-4D5A-B2AF-5701291405CF}"/>
                </a:ext>
              </a:extLst>
            </p:cNvPr>
            <p:cNvSpPr/>
            <p:nvPr/>
          </p:nvSpPr>
          <p:spPr>
            <a:xfrm rot="15196595">
              <a:off x="2181161" y="274121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92" name="Oval 391">
              <a:extLst>
                <a:ext uri="{FF2B5EF4-FFF2-40B4-BE49-F238E27FC236}">
                  <a16:creationId xmlns:a16="http://schemas.microsoft.com/office/drawing/2014/main" id="{DB3D1EEE-5486-4C1B-B9CF-2BC4178CC11D}"/>
                </a:ext>
              </a:extLst>
            </p:cNvPr>
            <p:cNvSpPr/>
            <p:nvPr/>
          </p:nvSpPr>
          <p:spPr>
            <a:xfrm rot="4396595">
              <a:off x="2222173" y="263673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93" name="Oval 392">
              <a:extLst>
                <a:ext uri="{FF2B5EF4-FFF2-40B4-BE49-F238E27FC236}">
                  <a16:creationId xmlns:a16="http://schemas.microsoft.com/office/drawing/2014/main" id="{7D51A525-8573-41DC-8BE7-E24A37C9F43E}"/>
                </a:ext>
              </a:extLst>
            </p:cNvPr>
            <p:cNvSpPr/>
            <p:nvPr/>
          </p:nvSpPr>
          <p:spPr>
            <a:xfrm rot="4396595">
              <a:off x="2074050" y="24176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94" name="Oval 393">
              <a:extLst>
                <a:ext uri="{FF2B5EF4-FFF2-40B4-BE49-F238E27FC236}">
                  <a16:creationId xmlns:a16="http://schemas.microsoft.com/office/drawing/2014/main" id="{AC41904D-1A0E-443C-9841-9413FDC1D09F}"/>
                </a:ext>
              </a:extLst>
            </p:cNvPr>
            <p:cNvSpPr/>
            <p:nvPr/>
          </p:nvSpPr>
          <p:spPr>
            <a:xfrm rot="4396595">
              <a:off x="2362797" y="261665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95" name="Oval 394">
              <a:extLst>
                <a:ext uri="{FF2B5EF4-FFF2-40B4-BE49-F238E27FC236}">
                  <a16:creationId xmlns:a16="http://schemas.microsoft.com/office/drawing/2014/main" id="{02BACF84-0819-471E-9934-E8DA0B9F3709}"/>
                </a:ext>
              </a:extLst>
            </p:cNvPr>
            <p:cNvSpPr/>
            <p:nvPr/>
          </p:nvSpPr>
          <p:spPr>
            <a:xfrm rot="15196595">
              <a:off x="2179320" y="28584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96" name="Oval 395">
              <a:extLst>
                <a:ext uri="{FF2B5EF4-FFF2-40B4-BE49-F238E27FC236}">
                  <a16:creationId xmlns:a16="http://schemas.microsoft.com/office/drawing/2014/main" id="{BBC6F626-6E77-4264-B29D-3EAEB4F31126}"/>
                </a:ext>
              </a:extLst>
            </p:cNvPr>
            <p:cNvSpPr/>
            <p:nvPr/>
          </p:nvSpPr>
          <p:spPr>
            <a:xfrm rot="15196595">
              <a:off x="2095958" y="23034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97" name="Oval 396">
              <a:extLst>
                <a:ext uri="{FF2B5EF4-FFF2-40B4-BE49-F238E27FC236}">
                  <a16:creationId xmlns:a16="http://schemas.microsoft.com/office/drawing/2014/main" id="{472B72FC-43A9-4DA1-A6ED-C60B78286EB8}"/>
                </a:ext>
              </a:extLst>
            </p:cNvPr>
            <p:cNvSpPr/>
            <p:nvPr/>
          </p:nvSpPr>
          <p:spPr>
            <a:xfrm rot="15196595">
              <a:off x="2008562" y="3063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98" name="Oval 397">
              <a:extLst>
                <a:ext uri="{FF2B5EF4-FFF2-40B4-BE49-F238E27FC236}">
                  <a16:creationId xmlns:a16="http://schemas.microsoft.com/office/drawing/2014/main" id="{976EA325-A82C-4A56-987A-5F75E73DA73A}"/>
                </a:ext>
              </a:extLst>
            </p:cNvPr>
            <p:cNvSpPr/>
            <p:nvPr/>
          </p:nvSpPr>
          <p:spPr>
            <a:xfrm rot="4396595">
              <a:off x="2035494" y="2881889"/>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399" name="Oval 398">
              <a:extLst>
                <a:ext uri="{FF2B5EF4-FFF2-40B4-BE49-F238E27FC236}">
                  <a16:creationId xmlns:a16="http://schemas.microsoft.com/office/drawing/2014/main" id="{114A8FD0-2726-4FEC-9B80-0CF08AA8F420}"/>
                </a:ext>
              </a:extLst>
            </p:cNvPr>
            <p:cNvSpPr/>
            <p:nvPr/>
          </p:nvSpPr>
          <p:spPr>
            <a:xfrm rot="4396595">
              <a:off x="2286955" y="308326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00" name="Oval 399">
              <a:extLst>
                <a:ext uri="{FF2B5EF4-FFF2-40B4-BE49-F238E27FC236}">
                  <a16:creationId xmlns:a16="http://schemas.microsoft.com/office/drawing/2014/main" id="{E4896BFE-69C6-431A-ACE6-AB08107645B9}"/>
                </a:ext>
              </a:extLst>
            </p:cNvPr>
            <p:cNvSpPr/>
            <p:nvPr/>
          </p:nvSpPr>
          <p:spPr>
            <a:xfrm rot="4396595">
              <a:off x="2273530" y="296394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401" name="Oval 400">
              <a:extLst>
                <a:ext uri="{FF2B5EF4-FFF2-40B4-BE49-F238E27FC236}">
                  <a16:creationId xmlns:a16="http://schemas.microsoft.com/office/drawing/2014/main" id="{6BE02274-D259-4D70-96E7-28E51EAD5438}"/>
                </a:ext>
              </a:extLst>
            </p:cNvPr>
            <p:cNvSpPr/>
            <p:nvPr/>
          </p:nvSpPr>
          <p:spPr>
            <a:xfrm rot="4396595">
              <a:off x="2309154" y="279861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02" name="Oval 401">
              <a:extLst>
                <a:ext uri="{FF2B5EF4-FFF2-40B4-BE49-F238E27FC236}">
                  <a16:creationId xmlns:a16="http://schemas.microsoft.com/office/drawing/2014/main" id="{AAC3FD98-C5E0-478E-B9AD-2E6BBB53D8D3}"/>
                </a:ext>
              </a:extLst>
            </p:cNvPr>
            <p:cNvSpPr/>
            <p:nvPr/>
          </p:nvSpPr>
          <p:spPr>
            <a:xfrm rot="4396595">
              <a:off x="2152857" y="308136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03" name="Oval 402">
              <a:extLst>
                <a:ext uri="{FF2B5EF4-FFF2-40B4-BE49-F238E27FC236}">
                  <a16:creationId xmlns:a16="http://schemas.microsoft.com/office/drawing/2014/main" id="{680955D6-738C-461D-920D-E46AEB4B828B}"/>
                </a:ext>
              </a:extLst>
            </p:cNvPr>
            <p:cNvSpPr/>
            <p:nvPr/>
          </p:nvSpPr>
          <p:spPr>
            <a:xfrm rot="15196595">
              <a:off x="2079590" y="302553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04" name="Oval 403">
              <a:extLst>
                <a:ext uri="{FF2B5EF4-FFF2-40B4-BE49-F238E27FC236}">
                  <a16:creationId xmlns:a16="http://schemas.microsoft.com/office/drawing/2014/main" id="{D3D07437-8647-445B-A5C4-755B6A3A577C}"/>
                </a:ext>
              </a:extLst>
            </p:cNvPr>
            <p:cNvSpPr/>
            <p:nvPr/>
          </p:nvSpPr>
          <p:spPr>
            <a:xfrm rot="15196595">
              <a:off x="2093625" y="279851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05" name="Oval 404">
              <a:extLst>
                <a:ext uri="{FF2B5EF4-FFF2-40B4-BE49-F238E27FC236}">
                  <a16:creationId xmlns:a16="http://schemas.microsoft.com/office/drawing/2014/main" id="{2BF1951D-36AE-4D53-8437-D5484A719DE6}"/>
                </a:ext>
              </a:extLst>
            </p:cNvPr>
            <p:cNvSpPr/>
            <p:nvPr/>
          </p:nvSpPr>
          <p:spPr>
            <a:xfrm rot="15196595">
              <a:off x="2164773" y="296211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06" name="Oval 405">
              <a:extLst>
                <a:ext uri="{FF2B5EF4-FFF2-40B4-BE49-F238E27FC236}">
                  <a16:creationId xmlns:a16="http://schemas.microsoft.com/office/drawing/2014/main" id="{1ECCCE68-72B6-4CE6-A71C-82E974196231}"/>
                </a:ext>
              </a:extLst>
            </p:cNvPr>
            <p:cNvSpPr/>
            <p:nvPr/>
          </p:nvSpPr>
          <p:spPr>
            <a:xfrm rot="4396595">
              <a:off x="2034887" y="282032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07" name="Oval 406">
              <a:extLst>
                <a:ext uri="{FF2B5EF4-FFF2-40B4-BE49-F238E27FC236}">
                  <a16:creationId xmlns:a16="http://schemas.microsoft.com/office/drawing/2014/main" id="{E8FC1BC3-706D-427F-A52F-72F9F93C4C60}"/>
                </a:ext>
              </a:extLst>
            </p:cNvPr>
            <p:cNvSpPr/>
            <p:nvPr/>
          </p:nvSpPr>
          <p:spPr>
            <a:xfrm rot="4396595">
              <a:off x="2279962" y="287793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08" name="Oval 407">
              <a:extLst>
                <a:ext uri="{FF2B5EF4-FFF2-40B4-BE49-F238E27FC236}">
                  <a16:creationId xmlns:a16="http://schemas.microsoft.com/office/drawing/2014/main" id="{E75BF05A-28E5-467D-8F59-6E827E1AD9B8}"/>
                </a:ext>
              </a:extLst>
            </p:cNvPr>
            <p:cNvSpPr/>
            <p:nvPr/>
          </p:nvSpPr>
          <p:spPr>
            <a:xfrm rot="4396595">
              <a:off x="1979797" y="2320903"/>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09" name="Oval 408">
              <a:extLst>
                <a:ext uri="{FF2B5EF4-FFF2-40B4-BE49-F238E27FC236}">
                  <a16:creationId xmlns:a16="http://schemas.microsoft.com/office/drawing/2014/main" id="{4F0CD6DD-4348-4E54-82F1-31148BCFCB12}"/>
                </a:ext>
              </a:extLst>
            </p:cNvPr>
            <p:cNvSpPr/>
            <p:nvPr/>
          </p:nvSpPr>
          <p:spPr>
            <a:xfrm rot="4396595">
              <a:off x="2365292" y="286743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10" name="Oval 409">
              <a:extLst>
                <a:ext uri="{FF2B5EF4-FFF2-40B4-BE49-F238E27FC236}">
                  <a16:creationId xmlns:a16="http://schemas.microsoft.com/office/drawing/2014/main" id="{9A44337C-7C38-45AF-BDBD-128A03153348}"/>
                </a:ext>
              </a:extLst>
            </p:cNvPr>
            <p:cNvSpPr/>
            <p:nvPr/>
          </p:nvSpPr>
          <p:spPr>
            <a:xfrm rot="15196595">
              <a:off x="2811425" y="324013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11" name="Oval 410">
              <a:extLst>
                <a:ext uri="{FF2B5EF4-FFF2-40B4-BE49-F238E27FC236}">
                  <a16:creationId xmlns:a16="http://schemas.microsoft.com/office/drawing/2014/main" id="{B6BD30FA-D3DD-454A-8C29-05C0D7C08F6B}"/>
                </a:ext>
              </a:extLst>
            </p:cNvPr>
            <p:cNvSpPr/>
            <p:nvPr/>
          </p:nvSpPr>
          <p:spPr>
            <a:xfrm rot="4396595">
              <a:off x="2226286" y="30404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12" name="Oval 411">
              <a:extLst>
                <a:ext uri="{FF2B5EF4-FFF2-40B4-BE49-F238E27FC236}">
                  <a16:creationId xmlns:a16="http://schemas.microsoft.com/office/drawing/2014/main" id="{605D22A5-3886-4497-B065-ED80C5DC444E}"/>
                </a:ext>
              </a:extLst>
            </p:cNvPr>
            <p:cNvSpPr/>
            <p:nvPr/>
          </p:nvSpPr>
          <p:spPr>
            <a:xfrm rot="4396595">
              <a:off x="2080816" y="312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13" name="Oval 412">
              <a:extLst>
                <a:ext uri="{FF2B5EF4-FFF2-40B4-BE49-F238E27FC236}">
                  <a16:creationId xmlns:a16="http://schemas.microsoft.com/office/drawing/2014/main" id="{938B6B75-1978-4102-B1A4-DD62AD6E1419}"/>
                </a:ext>
              </a:extLst>
            </p:cNvPr>
            <p:cNvSpPr/>
            <p:nvPr/>
          </p:nvSpPr>
          <p:spPr>
            <a:xfrm rot="4396595">
              <a:off x="2366910" y="30203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14" name="Oval 413">
              <a:extLst>
                <a:ext uri="{FF2B5EF4-FFF2-40B4-BE49-F238E27FC236}">
                  <a16:creationId xmlns:a16="http://schemas.microsoft.com/office/drawing/2014/main" id="{CF87DE4C-8800-4E1C-BE45-D3DC83F2B6A8}"/>
                </a:ext>
              </a:extLst>
            </p:cNvPr>
            <p:cNvSpPr/>
            <p:nvPr/>
          </p:nvSpPr>
          <p:spPr>
            <a:xfrm rot="15086866">
              <a:off x="2642327" y="252497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15" name="Oval 414">
              <a:extLst>
                <a:ext uri="{FF2B5EF4-FFF2-40B4-BE49-F238E27FC236}">
                  <a16:creationId xmlns:a16="http://schemas.microsoft.com/office/drawing/2014/main" id="{728F0C62-95DE-466F-BC5E-CED7BFAAA7F6}"/>
                </a:ext>
              </a:extLst>
            </p:cNvPr>
            <p:cNvSpPr/>
            <p:nvPr/>
          </p:nvSpPr>
          <p:spPr>
            <a:xfrm rot="15086866">
              <a:off x="2720592" y="24385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16" name="Oval 415">
              <a:extLst>
                <a:ext uri="{FF2B5EF4-FFF2-40B4-BE49-F238E27FC236}">
                  <a16:creationId xmlns:a16="http://schemas.microsoft.com/office/drawing/2014/main" id="{A3E30B37-F669-43CB-90E0-42B4B7FFF0E1}"/>
                </a:ext>
              </a:extLst>
            </p:cNvPr>
            <p:cNvSpPr/>
            <p:nvPr/>
          </p:nvSpPr>
          <p:spPr>
            <a:xfrm rot="15086866">
              <a:off x="2477872" y="273578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17" name="Oval 416">
              <a:extLst>
                <a:ext uri="{FF2B5EF4-FFF2-40B4-BE49-F238E27FC236}">
                  <a16:creationId xmlns:a16="http://schemas.microsoft.com/office/drawing/2014/main" id="{2CE26A01-13D3-498C-81F0-DC556D6A86FE}"/>
                </a:ext>
              </a:extLst>
            </p:cNvPr>
            <p:cNvSpPr/>
            <p:nvPr/>
          </p:nvSpPr>
          <p:spPr>
            <a:xfrm rot="4286866">
              <a:off x="2499651" y="255263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18" name="Oval 417">
              <a:extLst>
                <a:ext uri="{FF2B5EF4-FFF2-40B4-BE49-F238E27FC236}">
                  <a16:creationId xmlns:a16="http://schemas.microsoft.com/office/drawing/2014/main" id="{74C5D1BB-626A-4F24-82CE-FB370AABDFDC}"/>
                </a:ext>
              </a:extLst>
            </p:cNvPr>
            <p:cNvSpPr/>
            <p:nvPr/>
          </p:nvSpPr>
          <p:spPr>
            <a:xfrm rot="4286866">
              <a:off x="2757081" y="274622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19" name="Oval 418">
              <a:extLst>
                <a:ext uri="{FF2B5EF4-FFF2-40B4-BE49-F238E27FC236}">
                  <a16:creationId xmlns:a16="http://schemas.microsoft.com/office/drawing/2014/main" id="{0005A740-F7D6-457D-9415-93CA2D5959F7}"/>
                </a:ext>
              </a:extLst>
            </p:cNvPr>
            <p:cNvSpPr/>
            <p:nvPr/>
          </p:nvSpPr>
          <p:spPr>
            <a:xfrm rot="4286866">
              <a:off x="2739690" y="26275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420" name="Oval 419">
              <a:extLst>
                <a:ext uri="{FF2B5EF4-FFF2-40B4-BE49-F238E27FC236}">
                  <a16:creationId xmlns:a16="http://schemas.microsoft.com/office/drawing/2014/main" id="{7DC9178A-70B0-4D4A-93DA-632AB2F39EEF}"/>
                </a:ext>
              </a:extLst>
            </p:cNvPr>
            <p:cNvSpPr/>
            <p:nvPr/>
          </p:nvSpPr>
          <p:spPr>
            <a:xfrm rot="4286866">
              <a:off x="2830542" y="248611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21" name="Oval 420">
              <a:extLst>
                <a:ext uri="{FF2B5EF4-FFF2-40B4-BE49-F238E27FC236}">
                  <a16:creationId xmlns:a16="http://schemas.microsoft.com/office/drawing/2014/main" id="{DD1E1437-A8A8-4D42-8C5A-137E4E348275}"/>
                </a:ext>
              </a:extLst>
            </p:cNvPr>
            <p:cNvSpPr/>
            <p:nvPr/>
          </p:nvSpPr>
          <p:spPr>
            <a:xfrm rot="4286866">
              <a:off x="2622495" y="27491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22" name="Oval 421">
              <a:extLst>
                <a:ext uri="{FF2B5EF4-FFF2-40B4-BE49-F238E27FC236}">
                  <a16:creationId xmlns:a16="http://schemas.microsoft.com/office/drawing/2014/main" id="{63EB9403-F07A-404E-B7DF-AEB2A53D57E7}"/>
                </a:ext>
              </a:extLst>
            </p:cNvPr>
            <p:cNvSpPr/>
            <p:nvPr/>
          </p:nvSpPr>
          <p:spPr>
            <a:xfrm rot="15086866">
              <a:off x="2547485" y="269565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23" name="Oval 422">
              <a:extLst>
                <a:ext uri="{FF2B5EF4-FFF2-40B4-BE49-F238E27FC236}">
                  <a16:creationId xmlns:a16="http://schemas.microsoft.com/office/drawing/2014/main" id="{7314FA47-D53A-4AE2-A21D-6076AB00A4BB}"/>
                </a:ext>
              </a:extLst>
            </p:cNvPr>
            <p:cNvSpPr/>
            <p:nvPr/>
          </p:nvSpPr>
          <p:spPr>
            <a:xfrm rot="15086866">
              <a:off x="2554432" y="246812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24" name="Oval 423">
              <a:extLst>
                <a:ext uri="{FF2B5EF4-FFF2-40B4-BE49-F238E27FC236}">
                  <a16:creationId xmlns:a16="http://schemas.microsoft.com/office/drawing/2014/main" id="{761D858E-1F7C-413A-A707-368371146116}"/>
                </a:ext>
              </a:extLst>
            </p:cNvPr>
            <p:cNvSpPr/>
            <p:nvPr/>
          </p:nvSpPr>
          <p:spPr>
            <a:xfrm rot="15086866">
              <a:off x="2630930" y="262919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25" name="Oval 424">
              <a:extLst>
                <a:ext uri="{FF2B5EF4-FFF2-40B4-BE49-F238E27FC236}">
                  <a16:creationId xmlns:a16="http://schemas.microsoft.com/office/drawing/2014/main" id="{57D7645F-CF23-4426-9999-17F6C68F7FA3}"/>
                </a:ext>
              </a:extLst>
            </p:cNvPr>
            <p:cNvSpPr/>
            <p:nvPr/>
          </p:nvSpPr>
          <p:spPr>
            <a:xfrm rot="4286866">
              <a:off x="2451205" y="266147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26" name="Oval 425">
              <a:extLst>
                <a:ext uri="{FF2B5EF4-FFF2-40B4-BE49-F238E27FC236}">
                  <a16:creationId xmlns:a16="http://schemas.microsoft.com/office/drawing/2014/main" id="{19101FAD-B2D8-491F-8483-7C831E2324A8}"/>
                </a:ext>
              </a:extLst>
            </p:cNvPr>
            <p:cNvSpPr/>
            <p:nvPr/>
          </p:nvSpPr>
          <p:spPr>
            <a:xfrm rot="4286866">
              <a:off x="2743209" y="254155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27" name="Oval 426">
              <a:extLst>
                <a:ext uri="{FF2B5EF4-FFF2-40B4-BE49-F238E27FC236}">
                  <a16:creationId xmlns:a16="http://schemas.microsoft.com/office/drawing/2014/main" id="{AA11D810-0FA2-440D-84B6-3B24A7F80654}"/>
                </a:ext>
              </a:extLst>
            </p:cNvPr>
            <p:cNvSpPr/>
            <p:nvPr/>
          </p:nvSpPr>
          <p:spPr>
            <a:xfrm rot="4286866">
              <a:off x="2443518" y="28100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28" name="Oval 427">
              <a:extLst>
                <a:ext uri="{FF2B5EF4-FFF2-40B4-BE49-F238E27FC236}">
                  <a16:creationId xmlns:a16="http://schemas.microsoft.com/office/drawing/2014/main" id="{B513434F-044F-4DAA-A55B-0A5FE064D1B0}"/>
                </a:ext>
              </a:extLst>
            </p:cNvPr>
            <p:cNvSpPr/>
            <p:nvPr/>
          </p:nvSpPr>
          <p:spPr>
            <a:xfrm rot="4286866">
              <a:off x="2843900" y="257821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29" name="Oval 428">
              <a:extLst>
                <a:ext uri="{FF2B5EF4-FFF2-40B4-BE49-F238E27FC236}">
                  <a16:creationId xmlns:a16="http://schemas.microsoft.com/office/drawing/2014/main" id="{5669F0F2-4B99-44CF-BCFE-E6266ECB9683}"/>
                </a:ext>
              </a:extLst>
            </p:cNvPr>
            <p:cNvSpPr/>
            <p:nvPr/>
          </p:nvSpPr>
          <p:spPr>
            <a:xfrm rot="15086866">
              <a:off x="2657749" y="2810731"/>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30" name="Oval 429">
              <a:extLst>
                <a:ext uri="{FF2B5EF4-FFF2-40B4-BE49-F238E27FC236}">
                  <a16:creationId xmlns:a16="http://schemas.microsoft.com/office/drawing/2014/main" id="{0FEDA098-121C-4315-9BC2-DA2172C03E2C}"/>
                </a:ext>
              </a:extLst>
            </p:cNvPr>
            <p:cNvSpPr/>
            <p:nvPr/>
          </p:nvSpPr>
          <p:spPr>
            <a:xfrm rot="4286866">
              <a:off x="2694746" y="270567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31" name="Oval 430">
              <a:extLst>
                <a:ext uri="{FF2B5EF4-FFF2-40B4-BE49-F238E27FC236}">
                  <a16:creationId xmlns:a16="http://schemas.microsoft.com/office/drawing/2014/main" id="{6A4F53FF-44CD-4A4E-8E51-F458C613D6BC}"/>
                </a:ext>
              </a:extLst>
            </p:cNvPr>
            <p:cNvSpPr/>
            <p:nvPr/>
          </p:nvSpPr>
          <p:spPr>
            <a:xfrm rot="4286866">
              <a:off x="2551961" y="279209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32" name="Oval 431">
              <a:extLst>
                <a:ext uri="{FF2B5EF4-FFF2-40B4-BE49-F238E27FC236}">
                  <a16:creationId xmlns:a16="http://schemas.microsoft.com/office/drawing/2014/main" id="{88B2E9D5-A137-4DBD-B67A-AE31F5FC0DE9}"/>
                </a:ext>
              </a:extLst>
            </p:cNvPr>
            <p:cNvSpPr/>
            <p:nvPr/>
          </p:nvSpPr>
          <p:spPr>
            <a:xfrm rot="4286866">
              <a:off x="2834493" y="26812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33" name="Oval 432">
              <a:extLst>
                <a:ext uri="{FF2B5EF4-FFF2-40B4-BE49-F238E27FC236}">
                  <a16:creationId xmlns:a16="http://schemas.microsoft.com/office/drawing/2014/main" id="{B51ED068-0CFD-4560-B627-C3561F2F498E}"/>
                </a:ext>
              </a:extLst>
            </p:cNvPr>
            <p:cNvSpPr/>
            <p:nvPr/>
          </p:nvSpPr>
          <p:spPr>
            <a:xfrm rot="15086866">
              <a:off x="2659321" y="292832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34" name="Oval 433">
              <a:extLst>
                <a:ext uri="{FF2B5EF4-FFF2-40B4-BE49-F238E27FC236}">
                  <a16:creationId xmlns:a16="http://schemas.microsoft.com/office/drawing/2014/main" id="{A6174D56-4CAD-4A24-84C2-52B9034E1489}"/>
                </a:ext>
              </a:extLst>
            </p:cNvPr>
            <p:cNvSpPr/>
            <p:nvPr/>
          </p:nvSpPr>
          <p:spPr>
            <a:xfrm rot="15086866">
              <a:off x="2418467" y="299120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35" name="Oval 434">
              <a:extLst>
                <a:ext uri="{FF2B5EF4-FFF2-40B4-BE49-F238E27FC236}">
                  <a16:creationId xmlns:a16="http://schemas.microsoft.com/office/drawing/2014/main" id="{02F9B4E5-EA1F-4951-93A2-0BF1D8A29BD4}"/>
                </a:ext>
              </a:extLst>
            </p:cNvPr>
            <p:cNvSpPr/>
            <p:nvPr/>
          </p:nvSpPr>
          <p:spPr>
            <a:xfrm rot="15086866">
              <a:off x="2494866" y="31391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36" name="Oval 435">
              <a:extLst>
                <a:ext uri="{FF2B5EF4-FFF2-40B4-BE49-F238E27FC236}">
                  <a16:creationId xmlns:a16="http://schemas.microsoft.com/office/drawing/2014/main" id="{23231F99-2361-4544-97EC-9909BD75FED1}"/>
                </a:ext>
              </a:extLst>
            </p:cNvPr>
            <p:cNvSpPr/>
            <p:nvPr/>
          </p:nvSpPr>
          <p:spPr>
            <a:xfrm rot="4286866">
              <a:off x="2516645" y="295598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37" name="Oval 436">
              <a:extLst>
                <a:ext uri="{FF2B5EF4-FFF2-40B4-BE49-F238E27FC236}">
                  <a16:creationId xmlns:a16="http://schemas.microsoft.com/office/drawing/2014/main" id="{8B24BAAC-DACD-4464-BB85-E219EAA412D1}"/>
                </a:ext>
              </a:extLst>
            </p:cNvPr>
            <p:cNvSpPr/>
            <p:nvPr/>
          </p:nvSpPr>
          <p:spPr>
            <a:xfrm rot="4286866">
              <a:off x="2774075" y="314957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38" name="Oval 437">
              <a:extLst>
                <a:ext uri="{FF2B5EF4-FFF2-40B4-BE49-F238E27FC236}">
                  <a16:creationId xmlns:a16="http://schemas.microsoft.com/office/drawing/2014/main" id="{C257C4E8-311D-4B6A-AC94-19663EE9A31D}"/>
                </a:ext>
              </a:extLst>
            </p:cNvPr>
            <p:cNvSpPr/>
            <p:nvPr/>
          </p:nvSpPr>
          <p:spPr>
            <a:xfrm rot="4286866">
              <a:off x="2756684" y="303090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439" name="Oval 438">
              <a:extLst>
                <a:ext uri="{FF2B5EF4-FFF2-40B4-BE49-F238E27FC236}">
                  <a16:creationId xmlns:a16="http://schemas.microsoft.com/office/drawing/2014/main" id="{244BB4EE-7BAF-4DEA-89A4-79461CF0BAAB}"/>
                </a:ext>
              </a:extLst>
            </p:cNvPr>
            <p:cNvSpPr/>
            <p:nvPr/>
          </p:nvSpPr>
          <p:spPr>
            <a:xfrm rot="4286866">
              <a:off x="2786848" y="286469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40" name="Oval 439">
              <a:extLst>
                <a:ext uri="{FF2B5EF4-FFF2-40B4-BE49-F238E27FC236}">
                  <a16:creationId xmlns:a16="http://schemas.microsoft.com/office/drawing/2014/main" id="{4378146F-9B5C-40CA-BC3F-CD2CE5B1D65E}"/>
                </a:ext>
              </a:extLst>
            </p:cNvPr>
            <p:cNvSpPr/>
            <p:nvPr/>
          </p:nvSpPr>
          <p:spPr>
            <a:xfrm rot="4286866">
              <a:off x="2639489" y="31524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41" name="Oval 440">
              <a:extLst>
                <a:ext uri="{FF2B5EF4-FFF2-40B4-BE49-F238E27FC236}">
                  <a16:creationId xmlns:a16="http://schemas.microsoft.com/office/drawing/2014/main" id="{CAF059A2-FD5E-43F8-8401-6AAB9B856C17}"/>
                </a:ext>
              </a:extLst>
            </p:cNvPr>
            <p:cNvSpPr/>
            <p:nvPr/>
          </p:nvSpPr>
          <p:spPr>
            <a:xfrm rot="15086866">
              <a:off x="2564478" y="30990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42" name="Oval 441">
              <a:extLst>
                <a:ext uri="{FF2B5EF4-FFF2-40B4-BE49-F238E27FC236}">
                  <a16:creationId xmlns:a16="http://schemas.microsoft.com/office/drawing/2014/main" id="{9BC04A74-498F-43E2-817F-047E04339D97}"/>
                </a:ext>
              </a:extLst>
            </p:cNvPr>
            <p:cNvSpPr/>
            <p:nvPr/>
          </p:nvSpPr>
          <p:spPr>
            <a:xfrm rot="15086866">
              <a:off x="2571426" y="287147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43" name="Oval 442">
              <a:extLst>
                <a:ext uri="{FF2B5EF4-FFF2-40B4-BE49-F238E27FC236}">
                  <a16:creationId xmlns:a16="http://schemas.microsoft.com/office/drawing/2014/main" id="{50DC046A-8241-4F13-B32C-A436471642DC}"/>
                </a:ext>
              </a:extLst>
            </p:cNvPr>
            <p:cNvSpPr/>
            <p:nvPr/>
          </p:nvSpPr>
          <p:spPr>
            <a:xfrm rot="15086866">
              <a:off x="2647924" y="303254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44" name="Oval 443">
              <a:extLst>
                <a:ext uri="{FF2B5EF4-FFF2-40B4-BE49-F238E27FC236}">
                  <a16:creationId xmlns:a16="http://schemas.microsoft.com/office/drawing/2014/main" id="{E4F8D137-C6CC-4BE9-9BB1-01718378E47D}"/>
                </a:ext>
              </a:extLst>
            </p:cNvPr>
            <p:cNvSpPr/>
            <p:nvPr/>
          </p:nvSpPr>
          <p:spPr>
            <a:xfrm rot="4286866">
              <a:off x="2468199" y="30648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45" name="Oval 444">
              <a:extLst>
                <a:ext uri="{FF2B5EF4-FFF2-40B4-BE49-F238E27FC236}">
                  <a16:creationId xmlns:a16="http://schemas.microsoft.com/office/drawing/2014/main" id="{D8487843-6CB6-4A2A-8C36-7824FC99CBA1}"/>
                </a:ext>
              </a:extLst>
            </p:cNvPr>
            <p:cNvSpPr/>
            <p:nvPr/>
          </p:nvSpPr>
          <p:spPr>
            <a:xfrm rot="4286866">
              <a:off x="2760203" y="294490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46" name="Oval 445">
              <a:extLst>
                <a:ext uri="{FF2B5EF4-FFF2-40B4-BE49-F238E27FC236}">
                  <a16:creationId xmlns:a16="http://schemas.microsoft.com/office/drawing/2014/main" id="{60C3492F-0C68-4893-9184-E349BBD6029A}"/>
                </a:ext>
              </a:extLst>
            </p:cNvPr>
            <p:cNvSpPr/>
            <p:nvPr/>
          </p:nvSpPr>
          <p:spPr>
            <a:xfrm rot="4286866">
              <a:off x="2465981" y="2913729"/>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47" name="Oval 446">
              <a:extLst>
                <a:ext uri="{FF2B5EF4-FFF2-40B4-BE49-F238E27FC236}">
                  <a16:creationId xmlns:a16="http://schemas.microsoft.com/office/drawing/2014/main" id="{AD909D06-B936-4966-845F-BAE8BF32EBCB}"/>
                </a:ext>
              </a:extLst>
            </p:cNvPr>
            <p:cNvSpPr/>
            <p:nvPr/>
          </p:nvSpPr>
          <p:spPr>
            <a:xfrm rot="4286866">
              <a:off x="2438948" y="222310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48" name="Oval 447">
              <a:extLst>
                <a:ext uri="{FF2B5EF4-FFF2-40B4-BE49-F238E27FC236}">
                  <a16:creationId xmlns:a16="http://schemas.microsoft.com/office/drawing/2014/main" id="{CF3B3069-421E-4335-B003-ADBD70EFDDC8}"/>
                </a:ext>
              </a:extLst>
            </p:cNvPr>
            <p:cNvSpPr/>
            <p:nvPr/>
          </p:nvSpPr>
          <p:spPr>
            <a:xfrm rot="15086866">
              <a:off x="2674743" y="321408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49" name="Oval 448">
              <a:extLst>
                <a:ext uri="{FF2B5EF4-FFF2-40B4-BE49-F238E27FC236}">
                  <a16:creationId xmlns:a16="http://schemas.microsoft.com/office/drawing/2014/main" id="{CB19F968-6C8C-48E5-9CC8-27077D39CCAE}"/>
                </a:ext>
              </a:extLst>
            </p:cNvPr>
            <p:cNvSpPr/>
            <p:nvPr/>
          </p:nvSpPr>
          <p:spPr>
            <a:xfrm rot="4286866">
              <a:off x="2711740" y="31090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50" name="Oval 449">
              <a:extLst>
                <a:ext uri="{FF2B5EF4-FFF2-40B4-BE49-F238E27FC236}">
                  <a16:creationId xmlns:a16="http://schemas.microsoft.com/office/drawing/2014/main" id="{7F18BA10-BD9F-420F-AF28-9F8D98EBF30B}"/>
                </a:ext>
              </a:extLst>
            </p:cNvPr>
            <p:cNvSpPr/>
            <p:nvPr/>
          </p:nvSpPr>
          <p:spPr>
            <a:xfrm rot="4286866">
              <a:off x="2568955" y="319544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51" name="Oval 450">
              <a:extLst>
                <a:ext uri="{FF2B5EF4-FFF2-40B4-BE49-F238E27FC236}">
                  <a16:creationId xmlns:a16="http://schemas.microsoft.com/office/drawing/2014/main" id="{F485BD93-8AA2-487D-BD3F-E7E415D69C5D}"/>
                </a:ext>
              </a:extLst>
            </p:cNvPr>
            <p:cNvSpPr/>
            <p:nvPr/>
          </p:nvSpPr>
          <p:spPr>
            <a:xfrm rot="4286866">
              <a:off x="2851486" y="30846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52" name="Oval 451">
              <a:extLst>
                <a:ext uri="{FF2B5EF4-FFF2-40B4-BE49-F238E27FC236}">
                  <a16:creationId xmlns:a16="http://schemas.microsoft.com/office/drawing/2014/main" id="{D55F741E-AEEC-4B6A-9A0A-97A11A0294AC}"/>
                </a:ext>
              </a:extLst>
            </p:cNvPr>
            <p:cNvSpPr/>
            <p:nvPr/>
          </p:nvSpPr>
          <p:spPr>
            <a:xfrm rot="16200000">
              <a:off x="2469644" y="85394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53" name="Oval 452">
              <a:extLst>
                <a:ext uri="{FF2B5EF4-FFF2-40B4-BE49-F238E27FC236}">
                  <a16:creationId xmlns:a16="http://schemas.microsoft.com/office/drawing/2014/main" id="{2A4CA725-06F7-4CFB-B6F1-80BB67F02ADA}"/>
                </a:ext>
              </a:extLst>
            </p:cNvPr>
            <p:cNvSpPr/>
            <p:nvPr/>
          </p:nvSpPr>
          <p:spPr>
            <a:xfrm rot="16200000">
              <a:off x="2249610" y="98355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54" name="Oval 453">
              <a:extLst>
                <a:ext uri="{FF2B5EF4-FFF2-40B4-BE49-F238E27FC236}">
                  <a16:creationId xmlns:a16="http://schemas.microsoft.com/office/drawing/2014/main" id="{710112E8-F716-4CC8-ADAE-8D113FBD95D6}"/>
                </a:ext>
              </a:extLst>
            </p:cNvPr>
            <p:cNvSpPr/>
            <p:nvPr/>
          </p:nvSpPr>
          <p:spPr>
            <a:xfrm rot="5400000">
              <a:off x="2320754" y="82244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55" name="Oval 454">
              <a:extLst>
                <a:ext uri="{FF2B5EF4-FFF2-40B4-BE49-F238E27FC236}">
                  <a16:creationId xmlns:a16="http://schemas.microsoft.com/office/drawing/2014/main" id="{7739E74B-25FA-4CF3-BC8A-2D5B623B2C18}"/>
                </a:ext>
              </a:extLst>
            </p:cNvPr>
            <p:cNvSpPr/>
            <p:nvPr/>
          </p:nvSpPr>
          <p:spPr>
            <a:xfrm rot="5400000">
              <a:off x="2507100" y="108508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56" name="Oval 455">
              <a:extLst>
                <a:ext uri="{FF2B5EF4-FFF2-40B4-BE49-F238E27FC236}">
                  <a16:creationId xmlns:a16="http://schemas.microsoft.com/office/drawing/2014/main" id="{279490B1-4D6C-4E4F-9455-FD66EB06B4CF}"/>
                </a:ext>
              </a:extLst>
            </p:cNvPr>
            <p:cNvSpPr/>
            <p:nvPr/>
          </p:nvSpPr>
          <p:spPr>
            <a:xfrm rot="5400000">
              <a:off x="2545700" y="9743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457" name="Oval 456">
              <a:extLst>
                <a:ext uri="{FF2B5EF4-FFF2-40B4-BE49-F238E27FC236}">
                  <a16:creationId xmlns:a16="http://schemas.microsoft.com/office/drawing/2014/main" id="{9B700434-7F05-4945-BE00-9FA62A65AA9E}"/>
                </a:ext>
              </a:extLst>
            </p:cNvPr>
            <p:cNvSpPr/>
            <p:nvPr/>
          </p:nvSpPr>
          <p:spPr>
            <a:xfrm rot="5400000">
              <a:off x="2658984" y="88393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58" name="Oval 457">
              <a:extLst>
                <a:ext uri="{FF2B5EF4-FFF2-40B4-BE49-F238E27FC236}">
                  <a16:creationId xmlns:a16="http://schemas.microsoft.com/office/drawing/2014/main" id="{834C3802-DE55-40E2-A4EB-90F3BA82AFAB}"/>
                </a:ext>
              </a:extLst>
            </p:cNvPr>
            <p:cNvSpPr/>
            <p:nvPr/>
          </p:nvSpPr>
          <p:spPr>
            <a:xfrm rot="5400000">
              <a:off x="2384422" y="10408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59" name="Oval 458">
              <a:extLst>
                <a:ext uri="{FF2B5EF4-FFF2-40B4-BE49-F238E27FC236}">
                  <a16:creationId xmlns:a16="http://schemas.microsoft.com/office/drawing/2014/main" id="{02C00AEF-E4A4-4FE1-9F9F-B79807C3F53B}"/>
                </a:ext>
              </a:extLst>
            </p:cNvPr>
            <p:cNvSpPr/>
            <p:nvPr/>
          </p:nvSpPr>
          <p:spPr>
            <a:xfrm rot="16200000">
              <a:off x="2330318" y="96626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60" name="Oval 459">
              <a:extLst>
                <a:ext uri="{FF2B5EF4-FFF2-40B4-BE49-F238E27FC236}">
                  <a16:creationId xmlns:a16="http://schemas.microsoft.com/office/drawing/2014/main" id="{C1432F3E-0A6C-4DF0-826A-0E3E053AD24E}"/>
                </a:ext>
              </a:extLst>
            </p:cNvPr>
            <p:cNvSpPr/>
            <p:nvPr/>
          </p:nvSpPr>
          <p:spPr>
            <a:xfrm rot="16200000">
              <a:off x="2445952" y="80001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61" name="Oval 460">
              <a:extLst>
                <a:ext uri="{FF2B5EF4-FFF2-40B4-BE49-F238E27FC236}">
                  <a16:creationId xmlns:a16="http://schemas.microsoft.com/office/drawing/2014/main" id="{729813AC-C451-4E72-A069-006B9CEAF7AF}"/>
                </a:ext>
              </a:extLst>
            </p:cNvPr>
            <p:cNvSpPr/>
            <p:nvPr/>
          </p:nvSpPr>
          <p:spPr>
            <a:xfrm rot="16200000">
              <a:off x="2426682" y="93260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62" name="Oval 461">
              <a:extLst>
                <a:ext uri="{FF2B5EF4-FFF2-40B4-BE49-F238E27FC236}">
                  <a16:creationId xmlns:a16="http://schemas.microsoft.com/office/drawing/2014/main" id="{4E524747-1B01-45C9-9480-2AC27D562D22}"/>
                </a:ext>
              </a:extLst>
            </p:cNvPr>
            <p:cNvSpPr/>
            <p:nvPr/>
          </p:nvSpPr>
          <p:spPr>
            <a:xfrm rot="5400000">
              <a:off x="2249914" y="90323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63" name="Oval 462">
              <a:extLst>
                <a:ext uri="{FF2B5EF4-FFF2-40B4-BE49-F238E27FC236}">
                  <a16:creationId xmlns:a16="http://schemas.microsoft.com/office/drawing/2014/main" id="{0F46C912-DCBC-43CF-AEB7-7208AD0EB05D}"/>
                </a:ext>
              </a:extLst>
            </p:cNvPr>
            <p:cNvSpPr/>
            <p:nvPr/>
          </p:nvSpPr>
          <p:spPr>
            <a:xfrm rot="5400000">
              <a:off x="2562956" y="88384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64" name="Oval 463">
              <a:extLst>
                <a:ext uri="{FF2B5EF4-FFF2-40B4-BE49-F238E27FC236}">
                  <a16:creationId xmlns:a16="http://schemas.microsoft.com/office/drawing/2014/main" id="{A5964B47-BD4D-49E2-9761-99ED14E10EC3}"/>
                </a:ext>
              </a:extLst>
            </p:cNvPr>
            <p:cNvSpPr/>
            <p:nvPr/>
          </p:nvSpPr>
          <p:spPr>
            <a:xfrm rot="5400000">
              <a:off x="2191464" y="104444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65" name="Oval 464">
              <a:extLst>
                <a:ext uri="{FF2B5EF4-FFF2-40B4-BE49-F238E27FC236}">
                  <a16:creationId xmlns:a16="http://schemas.microsoft.com/office/drawing/2014/main" id="{3D47FF8A-8F29-4A2D-BE2B-AFFD2E1175DB}"/>
                </a:ext>
              </a:extLst>
            </p:cNvPr>
            <p:cNvSpPr/>
            <p:nvPr/>
          </p:nvSpPr>
          <p:spPr>
            <a:xfrm rot="5400000">
              <a:off x="2642861" y="953437"/>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66" name="Oval 465">
              <a:extLst>
                <a:ext uri="{FF2B5EF4-FFF2-40B4-BE49-F238E27FC236}">
                  <a16:creationId xmlns:a16="http://schemas.microsoft.com/office/drawing/2014/main" id="{DF138822-100B-4CF4-949B-E920F1B68549}"/>
                </a:ext>
              </a:extLst>
            </p:cNvPr>
            <p:cNvSpPr/>
            <p:nvPr/>
          </p:nvSpPr>
          <p:spPr>
            <a:xfrm rot="16200000">
              <a:off x="2388517" y="111743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67" name="Oval 466">
              <a:extLst>
                <a:ext uri="{FF2B5EF4-FFF2-40B4-BE49-F238E27FC236}">
                  <a16:creationId xmlns:a16="http://schemas.microsoft.com/office/drawing/2014/main" id="{26B17C47-AE01-43AD-87D4-E07AAD1FE6ED}"/>
                </a:ext>
              </a:extLst>
            </p:cNvPr>
            <p:cNvSpPr/>
            <p:nvPr/>
          </p:nvSpPr>
          <p:spPr>
            <a:xfrm rot="5400000">
              <a:off x="2464792" y="102402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68" name="Oval 467">
              <a:extLst>
                <a:ext uri="{FF2B5EF4-FFF2-40B4-BE49-F238E27FC236}">
                  <a16:creationId xmlns:a16="http://schemas.microsoft.com/office/drawing/2014/main" id="{9BF310C0-8571-48BC-8725-E6FC46260657}"/>
                </a:ext>
              </a:extLst>
            </p:cNvPr>
            <p:cNvSpPr/>
            <p:nvPr/>
          </p:nvSpPr>
          <p:spPr>
            <a:xfrm rot="5400000">
              <a:off x="2301933" y="106051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69" name="Oval 468">
              <a:extLst>
                <a:ext uri="{FF2B5EF4-FFF2-40B4-BE49-F238E27FC236}">
                  <a16:creationId xmlns:a16="http://schemas.microsoft.com/office/drawing/2014/main" id="{48B5E690-68B4-430F-95AC-3F990ECEEFF1}"/>
                </a:ext>
              </a:extLst>
            </p:cNvPr>
            <p:cNvSpPr/>
            <p:nvPr/>
          </p:nvSpPr>
          <p:spPr>
            <a:xfrm rot="5400000">
              <a:off x="2606981" y="104396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70" name="Oval 469">
              <a:extLst>
                <a:ext uri="{FF2B5EF4-FFF2-40B4-BE49-F238E27FC236}">
                  <a16:creationId xmlns:a16="http://schemas.microsoft.com/office/drawing/2014/main" id="{1234CE99-DA8B-49C6-BD34-173BCF32261B}"/>
                </a:ext>
              </a:extLst>
            </p:cNvPr>
            <p:cNvSpPr/>
            <p:nvPr/>
          </p:nvSpPr>
          <p:spPr>
            <a:xfrm rot="16200000">
              <a:off x="2356480" y="122662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71" name="Oval 470">
              <a:extLst>
                <a:ext uri="{FF2B5EF4-FFF2-40B4-BE49-F238E27FC236}">
                  <a16:creationId xmlns:a16="http://schemas.microsoft.com/office/drawing/2014/main" id="{897B8D33-58C2-4355-A13A-2AB21D52E2FF}"/>
                </a:ext>
              </a:extLst>
            </p:cNvPr>
            <p:cNvSpPr/>
            <p:nvPr/>
          </p:nvSpPr>
          <p:spPr>
            <a:xfrm rot="5400000">
              <a:off x="2208531" y="121024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72" name="Oval 471">
              <a:extLst>
                <a:ext uri="{FF2B5EF4-FFF2-40B4-BE49-F238E27FC236}">
                  <a16:creationId xmlns:a16="http://schemas.microsoft.com/office/drawing/2014/main" id="{A54CAFC6-1BD7-4CFE-8FD7-D35EAFE33149}"/>
                </a:ext>
              </a:extLst>
            </p:cNvPr>
            <p:cNvSpPr/>
            <p:nvPr/>
          </p:nvSpPr>
          <p:spPr>
            <a:xfrm rot="5400000">
              <a:off x="2394877" y="14728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73" name="Oval 472">
              <a:extLst>
                <a:ext uri="{FF2B5EF4-FFF2-40B4-BE49-F238E27FC236}">
                  <a16:creationId xmlns:a16="http://schemas.microsoft.com/office/drawing/2014/main" id="{6C4AA74E-BFAE-4A10-9222-54100202DD5C}"/>
                </a:ext>
              </a:extLst>
            </p:cNvPr>
            <p:cNvSpPr/>
            <p:nvPr/>
          </p:nvSpPr>
          <p:spPr>
            <a:xfrm rot="5400000">
              <a:off x="2418089" y="135345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474" name="Oval 473">
              <a:extLst>
                <a:ext uri="{FF2B5EF4-FFF2-40B4-BE49-F238E27FC236}">
                  <a16:creationId xmlns:a16="http://schemas.microsoft.com/office/drawing/2014/main" id="{A2CC84B0-2CFF-457D-8CD2-2191C1E310A0}"/>
                </a:ext>
              </a:extLst>
            </p:cNvPr>
            <p:cNvSpPr/>
            <p:nvPr/>
          </p:nvSpPr>
          <p:spPr>
            <a:xfrm rot="5400000">
              <a:off x="2501514" y="12040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75" name="Oval 474">
              <a:extLst>
                <a:ext uri="{FF2B5EF4-FFF2-40B4-BE49-F238E27FC236}">
                  <a16:creationId xmlns:a16="http://schemas.microsoft.com/office/drawing/2014/main" id="{0BB85C5F-D2A7-4AAC-8A2E-FDABD5317957}"/>
                </a:ext>
              </a:extLst>
            </p:cNvPr>
            <p:cNvSpPr/>
            <p:nvPr/>
          </p:nvSpPr>
          <p:spPr>
            <a:xfrm rot="5400000">
              <a:off x="2272199" y="142860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76" name="Oval 475">
              <a:extLst>
                <a:ext uri="{FF2B5EF4-FFF2-40B4-BE49-F238E27FC236}">
                  <a16:creationId xmlns:a16="http://schemas.microsoft.com/office/drawing/2014/main" id="{0D776CB5-D669-4766-A83E-9FA41F496BDF}"/>
                </a:ext>
              </a:extLst>
            </p:cNvPr>
            <p:cNvSpPr/>
            <p:nvPr/>
          </p:nvSpPr>
          <p:spPr>
            <a:xfrm rot="16200000">
              <a:off x="2218094" y="13540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77" name="Oval 476">
              <a:extLst>
                <a:ext uri="{FF2B5EF4-FFF2-40B4-BE49-F238E27FC236}">
                  <a16:creationId xmlns:a16="http://schemas.microsoft.com/office/drawing/2014/main" id="{A33DA03F-3D5A-4CD9-8A07-2169761C044E}"/>
                </a:ext>
              </a:extLst>
            </p:cNvPr>
            <p:cNvSpPr/>
            <p:nvPr/>
          </p:nvSpPr>
          <p:spPr>
            <a:xfrm rot="16200000">
              <a:off x="2295128" y="114196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78" name="Oval 477">
              <a:extLst>
                <a:ext uri="{FF2B5EF4-FFF2-40B4-BE49-F238E27FC236}">
                  <a16:creationId xmlns:a16="http://schemas.microsoft.com/office/drawing/2014/main" id="{8ACD93DC-A6BB-48A8-8B4D-9B796C14EE4E}"/>
                </a:ext>
              </a:extLst>
            </p:cNvPr>
            <p:cNvSpPr/>
            <p:nvPr/>
          </p:nvSpPr>
          <p:spPr>
            <a:xfrm rot="16200000">
              <a:off x="2314459" y="132040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79" name="Oval 478">
              <a:extLst>
                <a:ext uri="{FF2B5EF4-FFF2-40B4-BE49-F238E27FC236}">
                  <a16:creationId xmlns:a16="http://schemas.microsoft.com/office/drawing/2014/main" id="{43C07B22-BB4B-47D0-B5FA-DED6CD531A6D}"/>
                </a:ext>
              </a:extLst>
            </p:cNvPr>
            <p:cNvSpPr/>
            <p:nvPr/>
          </p:nvSpPr>
          <p:spPr>
            <a:xfrm rot="5400000">
              <a:off x="2494294" y="193891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80" name="Oval 479">
              <a:extLst>
                <a:ext uri="{FF2B5EF4-FFF2-40B4-BE49-F238E27FC236}">
                  <a16:creationId xmlns:a16="http://schemas.microsoft.com/office/drawing/2014/main" id="{CD5DBE65-FCBF-4A0F-AEF0-85A3822F8490}"/>
                </a:ext>
              </a:extLst>
            </p:cNvPr>
            <p:cNvSpPr/>
            <p:nvPr/>
          </p:nvSpPr>
          <p:spPr>
            <a:xfrm rot="5400000">
              <a:off x="2450732" y="127164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81" name="Oval 480">
              <a:extLst>
                <a:ext uri="{FF2B5EF4-FFF2-40B4-BE49-F238E27FC236}">
                  <a16:creationId xmlns:a16="http://schemas.microsoft.com/office/drawing/2014/main" id="{0F3FC2F1-AB08-4B3A-820C-ABE06204D5F7}"/>
                </a:ext>
              </a:extLst>
            </p:cNvPr>
            <p:cNvSpPr/>
            <p:nvPr/>
          </p:nvSpPr>
          <p:spPr>
            <a:xfrm rot="5400000">
              <a:off x="2530638" y="134123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82" name="Oval 481">
              <a:extLst>
                <a:ext uri="{FF2B5EF4-FFF2-40B4-BE49-F238E27FC236}">
                  <a16:creationId xmlns:a16="http://schemas.microsoft.com/office/drawing/2014/main" id="{096A7DF1-CFF4-4B34-8A28-1D02C36F15CB}"/>
                </a:ext>
              </a:extLst>
            </p:cNvPr>
            <p:cNvSpPr/>
            <p:nvPr/>
          </p:nvSpPr>
          <p:spPr>
            <a:xfrm rot="16200000">
              <a:off x="2276293" y="150523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83" name="Oval 482">
              <a:extLst>
                <a:ext uri="{FF2B5EF4-FFF2-40B4-BE49-F238E27FC236}">
                  <a16:creationId xmlns:a16="http://schemas.microsoft.com/office/drawing/2014/main" id="{89532BE8-C153-4825-810F-A80457684CFA}"/>
                </a:ext>
              </a:extLst>
            </p:cNvPr>
            <p:cNvSpPr/>
            <p:nvPr/>
          </p:nvSpPr>
          <p:spPr>
            <a:xfrm rot="5400000">
              <a:off x="2352569" y="14118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84" name="Oval 483">
              <a:extLst>
                <a:ext uri="{FF2B5EF4-FFF2-40B4-BE49-F238E27FC236}">
                  <a16:creationId xmlns:a16="http://schemas.microsoft.com/office/drawing/2014/main" id="{0B76E7A9-0BFF-4770-B990-F652B39FFCE1}"/>
                </a:ext>
              </a:extLst>
            </p:cNvPr>
            <p:cNvSpPr/>
            <p:nvPr/>
          </p:nvSpPr>
          <p:spPr>
            <a:xfrm rot="5400000">
              <a:off x="3215996" y="229222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85" name="Oval 484">
              <a:extLst>
                <a:ext uri="{FF2B5EF4-FFF2-40B4-BE49-F238E27FC236}">
                  <a16:creationId xmlns:a16="http://schemas.microsoft.com/office/drawing/2014/main" id="{959F8D33-2329-4E9D-A27B-FEFDF8E39F5D}"/>
                </a:ext>
              </a:extLst>
            </p:cNvPr>
            <p:cNvSpPr/>
            <p:nvPr/>
          </p:nvSpPr>
          <p:spPr>
            <a:xfrm rot="5400000">
              <a:off x="2494757" y="143176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86" name="Oval 485">
              <a:extLst>
                <a:ext uri="{FF2B5EF4-FFF2-40B4-BE49-F238E27FC236}">
                  <a16:creationId xmlns:a16="http://schemas.microsoft.com/office/drawing/2014/main" id="{E653578B-5B49-45B1-A2AC-953B529A385E}"/>
                </a:ext>
              </a:extLst>
            </p:cNvPr>
            <p:cNvSpPr/>
            <p:nvPr/>
          </p:nvSpPr>
          <p:spPr>
            <a:xfrm rot="16200000">
              <a:off x="2974522" y="213859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87" name="Oval 486">
              <a:extLst>
                <a:ext uri="{FF2B5EF4-FFF2-40B4-BE49-F238E27FC236}">
                  <a16:creationId xmlns:a16="http://schemas.microsoft.com/office/drawing/2014/main" id="{F54F0C9B-8306-45D0-B122-82030E8CD650}"/>
                </a:ext>
              </a:extLst>
            </p:cNvPr>
            <p:cNvSpPr/>
            <p:nvPr/>
          </p:nvSpPr>
          <p:spPr>
            <a:xfrm rot="16200000">
              <a:off x="2626573" y="184428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88" name="Oval 487">
              <a:extLst>
                <a:ext uri="{FF2B5EF4-FFF2-40B4-BE49-F238E27FC236}">
                  <a16:creationId xmlns:a16="http://schemas.microsoft.com/office/drawing/2014/main" id="{A626CAFF-B760-49AF-869D-E386C1CF1A73}"/>
                </a:ext>
              </a:extLst>
            </p:cNvPr>
            <p:cNvSpPr/>
            <p:nvPr/>
          </p:nvSpPr>
          <p:spPr>
            <a:xfrm rot="5400000">
              <a:off x="2884063" y="19458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89" name="Oval 488">
              <a:extLst>
                <a:ext uri="{FF2B5EF4-FFF2-40B4-BE49-F238E27FC236}">
                  <a16:creationId xmlns:a16="http://schemas.microsoft.com/office/drawing/2014/main" id="{DA893B1D-F2A5-4B95-BCDF-D04993A39CF0}"/>
                </a:ext>
              </a:extLst>
            </p:cNvPr>
            <p:cNvSpPr/>
            <p:nvPr/>
          </p:nvSpPr>
          <p:spPr>
            <a:xfrm rot="5400000">
              <a:off x="2907275" y="182637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490" name="Oval 489">
              <a:extLst>
                <a:ext uri="{FF2B5EF4-FFF2-40B4-BE49-F238E27FC236}">
                  <a16:creationId xmlns:a16="http://schemas.microsoft.com/office/drawing/2014/main" id="{3FFF4CEB-E3FF-4755-8F31-B7B02DB511C1}"/>
                </a:ext>
              </a:extLst>
            </p:cNvPr>
            <p:cNvSpPr/>
            <p:nvPr/>
          </p:nvSpPr>
          <p:spPr>
            <a:xfrm rot="5400000">
              <a:off x="2835786" y="298593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91" name="Oval 490">
              <a:extLst>
                <a:ext uri="{FF2B5EF4-FFF2-40B4-BE49-F238E27FC236}">
                  <a16:creationId xmlns:a16="http://schemas.microsoft.com/office/drawing/2014/main" id="{92B4853B-7309-427F-AD49-93A154F63FD5}"/>
                </a:ext>
              </a:extLst>
            </p:cNvPr>
            <p:cNvSpPr/>
            <p:nvPr/>
          </p:nvSpPr>
          <p:spPr>
            <a:xfrm rot="5400000">
              <a:off x="2761385" y="190153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92" name="Oval 491">
              <a:extLst>
                <a:ext uri="{FF2B5EF4-FFF2-40B4-BE49-F238E27FC236}">
                  <a16:creationId xmlns:a16="http://schemas.microsoft.com/office/drawing/2014/main" id="{52EDEAB6-B374-4B82-B0DD-9D0E39321C16}"/>
                </a:ext>
              </a:extLst>
            </p:cNvPr>
            <p:cNvSpPr/>
            <p:nvPr/>
          </p:nvSpPr>
          <p:spPr>
            <a:xfrm rot="16200000">
              <a:off x="2707281" y="182698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93" name="Oval 492">
              <a:extLst>
                <a:ext uri="{FF2B5EF4-FFF2-40B4-BE49-F238E27FC236}">
                  <a16:creationId xmlns:a16="http://schemas.microsoft.com/office/drawing/2014/main" id="{969C83D9-E098-4C4C-9056-D8525A672B94}"/>
                </a:ext>
              </a:extLst>
            </p:cNvPr>
            <p:cNvSpPr/>
            <p:nvPr/>
          </p:nvSpPr>
          <p:spPr>
            <a:xfrm rot="16200000">
              <a:off x="2603441" y="154445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94" name="Oval 493">
              <a:extLst>
                <a:ext uri="{FF2B5EF4-FFF2-40B4-BE49-F238E27FC236}">
                  <a16:creationId xmlns:a16="http://schemas.microsoft.com/office/drawing/2014/main" id="{A596BC48-52FD-44B1-9E68-39DF3F99CAD1}"/>
                </a:ext>
              </a:extLst>
            </p:cNvPr>
            <p:cNvSpPr/>
            <p:nvPr/>
          </p:nvSpPr>
          <p:spPr>
            <a:xfrm rot="16200000">
              <a:off x="2803645" y="17933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95" name="Oval 494">
              <a:extLst>
                <a:ext uri="{FF2B5EF4-FFF2-40B4-BE49-F238E27FC236}">
                  <a16:creationId xmlns:a16="http://schemas.microsoft.com/office/drawing/2014/main" id="{7B182224-0D50-461A-84BD-EF24F13B1360}"/>
                </a:ext>
              </a:extLst>
            </p:cNvPr>
            <p:cNvSpPr/>
            <p:nvPr/>
          </p:nvSpPr>
          <p:spPr>
            <a:xfrm rot="5400000">
              <a:off x="2626877" y="176395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96" name="Oval 495">
              <a:extLst>
                <a:ext uri="{FF2B5EF4-FFF2-40B4-BE49-F238E27FC236}">
                  <a16:creationId xmlns:a16="http://schemas.microsoft.com/office/drawing/2014/main" id="{6CE00C80-D9EA-48C4-BE53-DCFF096D4824}"/>
                </a:ext>
              </a:extLst>
            </p:cNvPr>
            <p:cNvSpPr/>
            <p:nvPr/>
          </p:nvSpPr>
          <p:spPr>
            <a:xfrm rot="5400000">
              <a:off x="4361704" y="344166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97" name="Oval 496">
              <a:extLst>
                <a:ext uri="{FF2B5EF4-FFF2-40B4-BE49-F238E27FC236}">
                  <a16:creationId xmlns:a16="http://schemas.microsoft.com/office/drawing/2014/main" id="{D98BEBD2-15C2-46C3-A325-78AD880956C7}"/>
                </a:ext>
              </a:extLst>
            </p:cNvPr>
            <p:cNvSpPr/>
            <p:nvPr/>
          </p:nvSpPr>
          <p:spPr>
            <a:xfrm rot="5400000">
              <a:off x="2568427" y="190516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98" name="Oval 497">
              <a:extLst>
                <a:ext uri="{FF2B5EF4-FFF2-40B4-BE49-F238E27FC236}">
                  <a16:creationId xmlns:a16="http://schemas.microsoft.com/office/drawing/2014/main" id="{A5F9933D-8925-465A-8482-E403C1E1BF52}"/>
                </a:ext>
              </a:extLst>
            </p:cNvPr>
            <p:cNvSpPr/>
            <p:nvPr/>
          </p:nvSpPr>
          <p:spPr>
            <a:xfrm rot="5400000">
              <a:off x="3019824" y="181416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499" name="Oval 498">
              <a:extLst>
                <a:ext uri="{FF2B5EF4-FFF2-40B4-BE49-F238E27FC236}">
                  <a16:creationId xmlns:a16="http://schemas.microsoft.com/office/drawing/2014/main" id="{FEF3E5F5-95C2-4CA1-BAC7-9C6E3F1DF51C}"/>
                </a:ext>
              </a:extLst>
            </p:cNvPr>
            <p:cNvSpPr/>
            <p:nvPr/>
          </p:nvSpPr>
          <p:spPr>
            <a:xfrm rot="16200000">
              <a:off x="2765480" y="197815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00" name="Oval 499">
              <a:extLst>
                <a:ext uri="{FF2B5EF4-FFF2-40B4-BE49-F238E27FC236}">
                  <a16:creationId xmlns:a16="http://schemas.microsoft.com/office/drawing/2014/main" id="{85D3F867-F764-49CB-9736-236F5282518E}"/>
                </a:ext>
              </a:extLst>
            </p:cNvPr>
            <p:cNvSpPr/>
            <p:nvPr/>
          </p:nvSpPr>
          <p:spPr>
            <a:xfrm rot="5400000">
              <a:off x="2841755" y="188474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01" name="Oval 500">
              <a:extLst>
                <a:ext uri="{FF2B5EF4-FFF2-40B4-BE49-F238E27FC236}">
                  <a16:creationId xmlns:a16="http://schemas.microsoft.com/office/drawing/2014/main" id="{801AB91C-BBFD-48C8-8800-3B8C4111ECB3}"/>
                </a:ext>
              </a:extLst>
            </p:cNvPr>
            <p:cNvSpPr/>
            <p:nvPr/>
          </p:nvSpPr>
          <p:spPr>
            <a:xfrm rot="5400000">
              <a:off x="2678896" y="1921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02" name="Oval 501">
              <a:extLst>
                <a:ext uri="{FF2B5EF4-FFF2-40B4-BE49-F238E27FC236}">
                  <a16:creationId xmlns:a16="http://schemas.microsoft.com/office/drawing/2014/main" id="{11E326CE-87E4-4035-9AA6-EA4D149DF199}"/>
                </a:ext>
              </a:extLst>
            </p:cNvPr>
            <p:cNvSpPr/>
            <p:nvPr/>
          </p:nvSpPr>
          <p:spPr>
            <a:xfrm rot="5400000">
              <a:off x="2983944" y="190468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03" name="Oval 502">
              <a:extLst>
                <a:ext uri="{FF2B5EF4-FFF2-40B4-BE49-F238E27FC236}">
                  <a16:creationId xmlns:a16="http://schemas.microsoft.com/office/drawing/2014/main" id="{F00E69E8-CCB3-4ECD-9B2A-385AA96F0646}"/>
                </a:ext>
              </a:extLst>
            </p:cNvPr>
            <p:cNvSpPr/>
            <p:nvPr/>
          </p:nvSpPr>
          <p:spPr>
            <a:xfrm rot="16200000">
              <a:off x="2733443" y="20873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04" name="Oval 503">
              <a:extLst>
                <a:ext uri="{FF2B5EF4-FFF2-40B4-BE49-F238E27FC236}">
                  <a16:creationId xmlns:a16="http://schemas.microsoft.com/office/drawing/2014/main" id="{3D94D279-2E61-4AB7-B4A4-00147EF505D5}"/>
                </a:ext>
              </a:extLst>
            </p:cNvPr>
            <p:cNvSpPr/>
            <p:nvPr/>
          </p:nvSpPr>
          <p:spPr>
            <a:xfrm rot="16200000">
              <a:off x="2487043" y="20689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05" name="Oval 504">
              <a:extLst>
                <a:ext uri="{FF2B5EF4-FFF2-40B4-BE49-F238E27FC236}">
                  <a16:creationId xmlns:a16="http://schemas.microsoft.com/office/drawing/2014/main" id="{2C7AB699-35A7-4096-A1A6-6C838D124A69}"/>
                </a:ext>
              </a:extLst>
            </p:cNvPr>
            <p:cNvSpPr/>
            <p:nvPr/>
          </p:nvSpPr>
          <p:spPr>
            <a:xfrm rot="16200000">
              <a:off x="2514350" y="223208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06" name="Oval 505">
              <a:extLst>
                <a:ext uri="{FF2B5EF4-FFF2-40B4-BE49-F238E27FC236}">
                  <a16:creationId xmlns:a16="http://schemas.microsoft.com/office/drawing/2014/main" id="{CF98915D-9165-4E9D-A1DB-68D0AD51FED6}"/>
                </a:ext>
              </a:extLst>
            </p:cNvPr>
            <p:cNvSpPr/>
            <p:nvPr/>
          </p:nvSpPr>
          <p:spPr>
            <a:xfrm rot="5400000">
              <a:off x="2585494" y="207096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07" name="Oval 506">
              <a:extLst>
                <a:ext uri="{FF2B5EF4-FFF2-40B4-BE49-F238E27FC236}">
                  <a16:creationId xmlns:a16="http://schemas.microsoft.com/office/drawing/2014/main" id="{D01EFFF6-6D71-4AFD-AE23-65A848B6C2D7}"/>
                </a:ext>
              </a:extLst>
            </p:cNvPr>
            <p:cNvSpPr/>
            <p:nvPr/>
          </p:nvSpPr>
          <p:spPr>
            <a:xfrm rot="5400000">
              <a:off x="2771840" y="233360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08" name="Oval 507">
              <a:extLst>
                <a:ext uri="{FF2B5EF4-FFF2-40B4-BE49-F238E27FC236}">
                  <a16:creationId xmlns:a16="http://schemas.microsoft.com/office/drawing/2014/main" id="{29F17D57-F302-43E0-B041-7220F9E80C6A}"/>
                </a:ext>
              </a:extLst>
            </p:cNvPr>
            <p:cNvSpPr/>
            <p:nvPr/>
          </p:nvSpPr>
          <p:spPr>
            <a:xfrm rot="5400000">
              <a:off x="2795052" y="2214177"/>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509" name="Oval 508">
              <a:extLst>
                <a:ext uri="{FF2B5EF4-FFF2-40B4-BE49-F238E27FC236}">
                  <a16:creationId xmlns:a16="http://schemas.microsoft.com/office/drawing/2014/main" id="{A726BB42-29C0-43D9-98C4-EFBBE4A7E02B}"/>
                </a:ext>
              </a:extLst>
            </p:cNvPr>
            <p:cNvSpPr/>
            <p:nvPr/>
          </p:nvSpPr>
          <p:spPr>
            <a:xfrm rot="5400000">
              <a:off x="2878477" y="206480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10" name="Oval 509">
              <a:extLst>
                <a:ext uri="{FF2B5EF4-FFF2-40B4-BE49-F238E27FC236}">
                  <a16:creationId xmlns:a16="http://schemas.microsoft.com/office/drawing/2014/main" id="{1B62244D-5A5D-4E90-8B86-20EEB9652619}"/>
                </a:ext>
              </a:extLst>
            </p:cNvPr>
            <p:cNvSpPr/>
            <p:nvPr/>
          </p:nvSpPr>
          <p:spPr>
            <a:xfrm rot="5400000">
              <a:off x="2649162" y="22893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11" name="Oval 510">
              <a:extLst>
                <a:ext uri="{FF2B5EF4-FFF2-40B4-BE49-F238E27FC236}">
                  <a16:creationId xmlns:a16="http://schemas.microsoft.com/office/drawing/2014/main" id="{E580D944-1B2E-45FC-BC59-FCD3C4A4BC96}"/>
                </a:ext>
              </a:extLst>
            </p:cNvPr>
            <p:cNvSpPr/>
            <p:nvPr/>
          </p:nvSpPr>
          <p:spPr>
            <a:xfrm rot="16200000">
              <a:off x="2595057" y="221478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12" name="Oval 511">
              <a:extLst>
                <a:ext uri="{FF2B5EF4-FFF2-40B4-BE49-F238E27FC236}">
                  <a16:creationId xmlns:a16="http://schemas.microsoft.com/office/drawing/2014/main" id="{D8A03D24-2794-4E43-8F2D-56CD07A2F5D6}"/>
                </a:ext>
              </a:extLst>
            </p:cNvPr>
            <p:cNvSpPr/>
            <p:nvPr/>
          </p:nvSpPr>
          <p:spPr>
            <a:xfrm rot="16200000">
              <a:off x="2672091" y="200269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13" name="Oval 512">
              <a:extLst>
                <a:ext uri="{FF2B5EF4-FFF2-40B4-BE49-F238E27FC236}">
                  <a16:creationId xmlns:a16="http://schemas.microsoft.com/office/drawing/2014/main" id="{CD269EBC-6B9D-4602-BDF1-2295313C2634}"/>
                </a:ext>
              </a:extLst>
            </p:cNvPr>
            <p:cNvSpPr/>
            <p:nvPr/>
          </p:nvSpPr>
          <p:spPr>
            <a:xfrm rot="16200000">
              <a:off x="2691422" y="218112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14" name="Oval 513">
              <a:extLst>
                <a:ext uri="{FF2B5EF4-FFF2-40B4-BE49-F238E27FC236}">
                  <a16:creationId xmlns:a16="http://schemas.microsoft.com/office/drawing/2014/main" id="{6125B69B-328A-44F0-A08B-5162C1336F56}"/>
                </a:ext>
              </a:extLst>
            </p:cNvPr>
            <p:cNvSpPr/>
            <p:nvPr/>
          </p:nvSpPr>
          <p:spPr>
            <a:xfrm rot="5400000">
              <a:off x="2514654" y="21517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15" name="Oval 514">
              <a:extLst>
                <a:ext uri="{FF2B5EF4-FFF2-40B4-BE49-F238E27FC236}">
                  <a16:creationId xmlns:a16="http://schemas.microsoft.com/office/drawing/2014/main" id="{B2049339-68A7-4251-9E4E-025D6345015A}"/>
                </a:ext>
              </a:extLst>
            </p:cNvPr>
            <p:cNvSpPr/>
            <p:nvPr/>
          </p:nvSpPr>
          <p:spPr>
            <a:xfrm rot="5400000">
              <a:off x="2827695" y="213236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16" name="Oval 515">
              <a:extLst>
                <a:ext uri="{FF2B5EF4-FFF2-40B4-BE49-F238E27FC236}">
                  <a16:creationId xmlns:a16="http://schemas.microsoft.com/office/drawing/2014/main" id="{39A80A42-1218-462D-968B-AB2745E0BF2B}"/>
                </a:ext>
              </a:extLst>
            </p:cNvPr>
            <p:cNvSpPr/>
            <p:nvPr/>
          </p:nvSpPr>
          <p:spPr>
            <a:xfrm rot="5400000">
              <a:off x="2562427" y="2006504"/>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17" name="Oval 516">
              <a:extLst>
                <a:ext uri="{FF2B5EF4-FFF2-40B4-BE49-F238E27FC236}">
                  <a16:creationId xmlns:a16="http://schemas.microsoft.com/office/drawing/2014/main" id="{24EDD504-C621-4F0F-8419-AE3734750D5C}"/>
                </a:ext>
              </a:extLst>
            </p:cNvPr>
            <p:cNvSpPr/>
            <p:nvPr/>
          </p:nvSpPr>
          <p:spPr>
            <a:xfrm rot="5400000">
              <a:off x="2907601" y="22019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18" name="Oval 517">
              <a:extLst>
                <a:ext uri="{FF2B5EF4-FFF2-40B4-BE49-F238E27FC236}">
                  <a16:creationId xmlns:a16="http://schemas.microsoft.com/office/drawing/2014/main" id="{79D624E6-D6E2-4AB2-9208-010959765F7B}"/>
                </a:ext>
              </a:extLst>
            </p:cNvPr>
            <p:cNvSpPr/>
            <p:nvPr/>
          </p:nvSpPr>
          <p:spPr>
            <a:xfrm rot="16200000">
              <a:off x="2653256" y="236595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19" name="Oval 518">
              <a:extLst>
                <a:ext uri="{FF2B5EF4-FFF2-40B4-BE49-F238E27FC236}">
                  <a16:creationId xmlns:a16="http://schemas.microsoft.com/office/drawing/2014/main" id="{C102B926-D8C2-43BB-AFFC-4E2AD08E4722}"/>
                </a:ext>
              </a:extLst>
            </p:cNvPr>
            <p:cNvSpPr/>
            <p:nvPr/>
          </p:nvSpPr>
          <p:spPr>
            <a:xfrm rot="5400000">
              <a:off x="2729532" y="22725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20" name="Oval 519">
              <a:extLst>
                <a:ext uri="{FF2B5EF4-FFF2-40B4-BE49-F238E27FC236}">
                  <a16:creationId xmlns:a16="http://schemas.microsoft.com/office/drawing/2014/main" id="{8404E26A-D7A6-4A10-B046-6AFB699E27DE}"/>
                </a:ext>
              </a:extLst>
            </p:cNvPr>
            <p:cNvSpPr/>
            <p:nvPr/>
          </p:nvSpPr>
          <p:spPr>
            <a:xfrm rot="5400000">
              <a:off x="2566672" y="23090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21" name="Oval 520">
              <a:extLst>
                <a:ext uri="{FF2B5EF4-FFF2-40B4-BE49-F238E27FC236}">
                  <a16:creationId xmlns:a16="http://schemas.microsoft.com/office/drawing/2014/main" id="{6FD07409-4B8A-4383-BFC0-4EA12539BEEE}"/>
                </a:ext>
              </a:extLst>
            </p:cNvPr>
            <p:cNvSpPr/>
            <p:nvPr/>
          </p:nvSpPr>
          <p:spPr>
            <a:xfrm rot="5400000">
              <a:off x="2871720" y="229248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22" name="Oval 521">
              <a:extLst>
                <a:ext uri="{FF2B5EF4-FFF2-40B4-BE49-F238E27FC236}">
                  <a16:creationId xmlns:a16="http://schemas.microsoft.com/office/drawing/2014/main" id="{F95E2BEC-AE3D-4362-B1C0-1032C5942FEB}"/>
                </a:ext>
              </a:extLst>
            </p:cNvPr>
            <p:cNvSpPr/>
            <p:nvPr/>
          </p:nvSpPr>
          <p:spPr>
            <a:xfrm rot="16200000">
              <a:off x="2382057" y="160719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23" name="Oval 522">
              <a:extLst>
                <a:ext uri="{FF2B5EF4-FFF2-40B4-BE49-F238E27FC236}">
                  <a16:creationId xmlns:a16="http://schemas.microsoft.com/office/drawing/2014/main" id="{CFDB41DF-EF9E-4C05-8DD4-A87ABF3A6B71}"/>
                </a:ext>
              </a:extLst>
            </p:cNvPr>
            <p:cNvSpPr/>
            <p:nvPr/>
          </p:nvSpPr>
          <p:spPr>
            <a:xfrm rot="16200000">
              <a:off x="2485687" y="15487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24" name="Oval 523">
              <a:extLst>
                <a:ext uri="{FF2B5EF4-FFF2-40B4-BE49-F238E27FC236}">
                  <a16:creationId xmlns:a16="http://schemas.microsoft.com/office/drawing/2014/main" id="{88D882A3-DAE7-44EE-BB80-ED3996CB5274}"/>
                </a:ext>
              </a:extLst>
            </p:cNvPr>
            <p:cNvSpPr/>
            <p:nvPr/>
          </p:nvSpPr>
          <p:spPr>
            <a:xfrm rot="16200000">
              <a:off x="2162964" y="17519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25" name="Oval 524">
              <a:extLst>
                <a:ext uri="{FF2B5EF4-FFF2-40B4-BE49-F238E27FC236}">
                  <a16:creationId xmlns:a16="http://schemas.microsoft.com/office/drawing/2014/main" id="{69CA8C23-8129-451C-8D65-F3578DDE0CE7}"/>
                </a:ext>
              </a:extLst>
            </p:cNvPr>
            <p:cNvSpPr/>
            <p:nvPr/>
          </p:nvSpPr>
          <p:spPr>
            <a:xfrm rot="5400000">
              <a:off x="4397158" y="351484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26" name="Oval 525">
              <a:extLst>
                <a:ext uri="{FF2B5EF4-FFF2-40B4-BE49-F238E27FC236}">
                  <a16:creationId xmlns:a16="http://schemas.microsoft.com/office/drawing/2014/main" id="{C6CD55C5-6EDA-4766-825D-E17D52FB86DD}"/>
                </a:ext>
              </a:extLst>
            </p:cNvPr>
            <p:cNvSpPr/>
            <p:nvPr/>
          </p:nvSpPr>
          <p:spPr>
            <a:xfrm rot="5400000">
              <a:off x="2420454" y="185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27" name="Oval 526">
              <a:extLst>
                <a:ext uri="{FF2B5EF4-FFF2-40B4-BE49-F238E27FC236}">
                  <a16:creationId xmlns:a16="http://schemas.microsoft.com/office/drawing/2014/main" id="{18F98C62-EB41-42AC-A27D-DFEECD0ABC7E}"/>
                </a:ext>
              </a:extLst>
            </p:cNvPr>
            <p:cNvSpPr/>
            <p:nvPr/>
          </p:nvSpPr>
          <p:spPr>
            <a:xfrm rot="5400000">
              <a:off x="2443666" y="17340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528" name="Oval 527">
              <a:extLst>
                <a:ext uri="{FF2B5EF4-FFF2-40B4-BE49-F238E27FC236}">
                  <a16:creationId xmlns:a16="http://schemas.microsoft.com/office/drawing/2014/main" id="{BD0402A8-886F-43AB-A4DA-74175DD9B116}"/>
                </a:ext>
              </a:extLst>
            </p:cNvPr>
            <p:cNvSpPr/>
            <p:nvPr/>
          </p:nvSpPr>
          <p:spPr>
            <a:xfrm rot="5400000">
              <a:off x="2576745" y="16274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29" name="Oval 528">
              <a:extLst>
                <a:ext uri="{FF2B5EF4-FFF2-40B4-BE49-F238E27FC236}">
                  <a16:creationId xmlns:a16="http://schemas.microsoft.com/office/drawing/2014/main" id="{7E44BAAD-ED19-48E4-980A-C59C3D038C23}"/>
                </a:ext>
              </a:extLst>
            </p:cNvPr>
            <p:cNvSpPr/>
            <p:nvPr/>
          </p:nvSpPr>
          <p:spPr>
            <a:xfrm rot="5400000">
              <a:off x="2297776" y="180917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30" name="Oval 529">
              <a:extLst>
                <a:ext uri="{FF2B5EF4-FFF2-40B4-BE49-F238E27FC236}">
                  <a16:creationId xmlns:a16="http://schemas.microsoft.com/office/drawing/2014/main" id="{1E576252-775C-4236-853C-82B1005CBDF8}"/>
                </a:ext>
              </a:extLst>
            </p:cNvPr>
            <p:cNvSpPr/>
            <p:nvPr/>
          </p:nvSpPr>
          <p:spPr>
            <a:xfrm rot="16200000">
              <a:off x="2243672" y="173463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31" name="Oval 530">
              <a:extLst>
                <a:ext uri="{FF2B5EF4-FFF2-40B4-BE49-F238E27FC236}">
                  <a16:creationId xmlns:a16="http://schemas.microsoft.com/office/drawing/2014/main" id="{38B75D12-4FEE-4628-A3C4-CAD856D8D468}"/>
                </a:ext>
              </a:extLst>
            </p:cNvPr>
            <p:cNvSpPr/>
            <p:nvPr/>
          </p:nvSpPr>
          <p:spPr>
            <a:xfrm rot="16200000">
              <a:off x="2320705" y="1522541"/>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32" name="Oval 531">
              <a:extLst>
                <a:ext uri="{FF2B5EF4-FFF2-40B4-BE49-F238E27FC236}">
                  <a16:creationId xmlns:a16="http://schemas.microsoft.com/office/drawing/2014/main" id="{386EC247-9572-4AC9-84B9-7D4B35CDE1A1}"/>
                </a:ext>
              </a:extLst>
            </p:cNvPr>
            <p:cNvSpPr/>
            <p:nvPr/>
          </p:nvSpPr>
          <p:spPr>
            <a:xfrm rot="16200000">
              <a:off x="2340036" y="170097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33" name="Oval 532">
              <a:extLst>
                <a:ext uri="{FF2B5EF4-FFF2-40B4-BE49-F238E27FC236}">
                  <a16:creationId xmlns:a16="http://schemas.microsoft.com/office/drawing/2014/main" id="{5388B100-5294-46BD-9AA2-ED126F009C59}"/>
                </a:ext>
              </a:extLst>
            </p:cNvPr>
            <p:cNvSpPr/>
            <p:nvPr/>
          </p:nvSpPr>
          <p:spPr>
            <a:xfrm rot="5400000">
              <a:off x="2494564" y="151593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34" name="Oval 533">
              <a:extLst>
                <a:ext uri="{FF2B5EF4-FFF2-40B4-BE49-F238E27FC236}">
                  <a16:creationId xmlns:a16="http://schemas.microsoft.com/office/drawing/2014/main" id="{69B24E70-5274-4F67-9D47-7D08D09F42BA}"/>
                </a:ext>
              </a:extLst>
            </p:cNvPr>
            <p:cNvSpPr/>
            <p:nvPr/>
          </p:nvSpPr>
          <p:spPr>
            <a:xfrm rot="5400000">
              <a:off x="2476310" y="16522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35" name="Oval 534">
              <a:extLst>
                <a:ext uri="{FF2B5EF4-FFF2-40B4-BE49-F238E27FC236}">
                  <a16:creationId xmlns:a16="http://schemas.microsoft.com/office/drawing/2014/main" id="{8CB9C088-B219-47A6-A352-97E6020E34D9}"/>
                </a:ext>
              </a:extLst>
            </p:cNvPr>
            <p:cNvSpPr/>
            <p:nvPr/>
          </p:nvSpPr>
          <p:spPr>
            <a:xfrm rot="5400000">
              <a:off x="2104818" y="181281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36" name="Oval 535">
              <a:extLst>
                <a:ext uri="{FF2B5EF4-FFF2-40B4-BE49-F238E27FC236}">
                  <a16:creationId xmlns:a16="http://schemas.microsoft.com/office/drawing/2014/main" id="{ADFCF978-7E7A-4D82-A6BC-8932B28F4849}"/>
                </a:ext>
              </a:extLst>
            </p:cNvPr>
            <p:cNvSpPr/>
            <p:nvPr/>
          </p:nvSpPr>
          <p:spPr>
            <a:xfrm rot="5400000">
              <a:off x="2551538" y="16866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37" name="Oval 536">
              <a:extLst>
                <a:ext uri="{FF2B5EF4-FFF2-40B4-BE49-F238E27FC236}">
                  <a16:creationId xmlns:a16="http://schemas.microsoft.com/office/drawing/2014/main" id="{AC822C28-DE74-4CD4-B000-BAF2D8D95111}"/>
                </a:ext>
              </a:extLst>
            </p:cNvPr>
            <p:cNvSpPr/>
            <p:nvPr/>
          </p:nvSpPr>
          <p:spPr>
            <a:xfrm rot="16200000">
              <a:off x="2301871" y="188580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38" name="Oval 537">
              <a:extLst>
                <a:ext uri="{FF2B5EF4-FFF2-40B4-BE49-F238E27FC236}">
                  <a16:creationId xmlns:a16="http://schemas.microsoft.com/office/drawing/2014/main" id="{BA27C1F8-5AD4-4175-8A80-DB7113132D6B}"/>
                </a:ext>
              </a:extLst>
            </p:cNvPr>
            <p:cNvSpPr/>
            <p:nvPr/>
          </p:nvSpPr>
          <p:spPr>
            <a:xfrm rot="5400000">
              <a:off x="2378146" y="179239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39" name="Oval 538">
              <a:extLst>
                <a:ext uri="{FF2B5EF4-FFF2-40B4-BE49-F238E27FC236}">
                  <a16:creationId xmlns:a16="http://schemas.microsoft.com/office/drawing/2014/main" id="{64FF306C-3C31-4D15-8196-054D0DE26E9D}"/>
                </a:ext>
              </a:extLst>
            </p:cNvPr>
            <p:cNvSpPr/>
            <p:nvPr/>
          </p:nvSpPr>
          <p:spPr>
            <a:xfrm rot="5400000">
              <a:off x="2215287" y="18288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40" name="Oval 539">
              <a:extLst>
                <a:ext uri="{FF2B5EF4-FFF2-40B4-BE49-F238E27FC236}">
                  <a16:creationId xmlns:a16="http://schemas.microsoft.com/office/drawing/2014/main" id="{5A61B251-2E62-4B41-AAB5-F3A19561A8F9}"/>
                </a:ext>
              </a:extLst>
            </p:cNvPr>
            <p:cNvSpPr/>
            <p:nvPr/>
          </p:nvSpPr>
          <p:spPr>
            <a:xfrm rot="5400000">
              <a:off x="2520335" y="181233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41" name="Oval 540">
              <a:extLst>
                <a:ext uri="{FF2B5EF4-FFF2-40B4-BE49-F238E27FC236}">
                  <a16:creationId xmlns:a16="http://schemas.microsoft.com/office/drawing/2014/main" id="{4E3C6818-3E51-4B8E-9A34-2910ED737F6C}"/>
                </a:ext>
              </a:extLst>
            </p:cNvPr>
            <p:cNvSpPr/>
            <p:nvPr/>
          </p:nvSpPr>
          <p:spPr>
            <a:xfrm rot="16200000">
              <a:off x="2269834" y="199499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42" name="Oval 541">
              <a:extLst>
                <a:ext uri="{FF2B5EF4-FFF2-40B4-BE49-F238E27FC236}">
                  <a16:creationId xmlns:a16="http://schemas.microsoft.com/office/drawing/2014/main" id="{698A2C06-0C01-426F-9142-A76256FF9A88}"/>
                </a:ext>
              </a:extLst>
            </p:cNvPr>
            <p:cNvSpPr/>
            <p:nvPr/>
          </p:nvSpPr>
          <p:spPr>
            <a:xfrm rot="16200000">
              <a:off x="2041833" y="19529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43" name="Oval 542">
              <a:extLst>
                <a:ext uri="{FF2B5EF4-FFF2-40B4-BE49-F238E27FC236}">
                  <a16:creationId xmlns:a16="http://schemas.microsoft.com/office/drawing/2014/main" id="{49C1DF29-F154-4319-BE8D-7A459A88D21D}"/>
                </a:ext>
              </a:extLst>
            </p:cNvPr>
            <p:cNvSpPr/>
            <p:nvPr/>
          </p:nvSpPr>
          <p:spPr>
            <a:xfrm rot="16200000">
              <a:off x="2050741" y="21397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44" name="Oval 543">
              <a:extLst>
                <a:ext uri="{FF2B5EF4-FFF2-40B4-BE49-F238E27FC236}">
                  <a16:creationId xmlns:a16="http://schemas.microsoft.com/office/drawing/2014/main" id="{8F460B9E-C989-42E5-AD11-A1FDA9F8A20E}"/>
                </a:ext>
              </a:extLst>
            </p:cNvPr>
            <p:cNvSpPr/>
            <p:nvPr/>
          </p:nvSpPr>
          <p:spPr>
            <a:xfrm rot="5400000">
              <a:off x="2121885" y="197861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45" name="Oval 544">
              <a:extLst>
                <a:ext uri="{FF2B5EF4-FFF2-40B4-BE49-F238E27FC236}">
                  <a16:creationId xmlns:a16="http://schemas.microsoft.com/office/drawing/2014/main" id="{53B70FD2-98EF-40BC-AC04-7D5AE93C2EE9}"/>
                </a:ext>
              </a:extLst>
            </p:cNvPr>
            <p:cNvSpPr/>
            <p:nvPr/>
          </p:nvSpPr>
          <p:spPr>
            <a:xfrm rot="5400000">
              <a:off x="2308231" y="224125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46" name="Oval 545">
              <a:extLst>
                <a:ext uri="{FF2B5EF4-FFF2-40B4-BE49-F238E27FC236}">
                  <a16:creationId xmlns:a16="http://schemas.microsoft.com/office/drawing/2014/main" id="{578A62A0-B2BD-4D4F-8002-CEB269B9D529}"/>
                </a:ext>
              </a:extLst>
            </p:cNvPr>
            <p:cNvSpPr/>
            <p:nvPr/>
          </p:nvSpPr>
          <p:spPr>
            <a:xfrm rot="5400000">
              <a:off x="2331443" y="212182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547" name="Oval 546">
              <a:extLst>
                <a:ext uri="{FF2B5EF4-FFF2-40B4-BE49-F238E27FC236}">
                  <a16:creationId xmlns:a16="http://schemas.microsoft.com/office/drawing/2014/main" id="{06A73A5A-41EF-463D-92DD-FF83995390B1}"/>
                </a:ext>
              </a:extLst>
            </p:cNvPr>
            <p:cNvSpPr/>
            <p:nvPr/>
          </p:nvSpPr>
          <p:spPr>
            <a:xfrm rot="5400000">
              <a:off x="2414868" y="197244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48" name="Oval 547">
              <a:extLst>
                <a:ext uri="{FF2B5EF4-FFF2-40B4-BE49-F238E27FC236}">
                  <a16:creationId xmlns:a16="http://schemas.microsoft.com/office/drawing/2014/main" id="{1770D275-36EA-4579-8AA0-DDD8660B9E00}"/>
                </a:ext>
              </a:extLst>
            </p:cNvPr>
            <p:cNvSpPr/>
            <p:nvPr/>
          </p:nvSpPr>
          <p:spPr>
            <a:xfrm rot="5400000">
              <a:off x="2185553" y="219697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49" name="Oval 548">
              <a:extLst>
                <a:ext uri="{FF2B5EF4-FFF2-40B4-BE49-F238E27FC236}">
                  <a16:creationId xmlns:a16="http://schemas.microsoft.com/office/drawing/2014/main" id="{1023EF15-F624-435D-9FDC-A3A23592A1E4}"/>
                </a:ext>
              </a:extLst>
            </p:cNvPr>
            <p:cNvSpPr/>
            <p:nvPr/>
          </p:nvSpPr>
          <p:spPr>
            <a:xfrm rot="16200000">
              <a:off x="2131448" y="212243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50" name="Oval 549">
              <a:extLst>
                <a:ext uri="{FF2B5EF4-FFF2-40B4-BE49-F238E27FC236}">
                  <a16:creationId xmlns:a16="http://schemas.microsoft.com/office/drawing/2014/main" id="{374FC308-8945-4C91-81FB-7D1C8B3F717B}"/>
                </a:ext>
              </a:extLst>
            </p:cNvPr>
            <p:cNvSpPr/>
            <p:nvPr/>
          </p:nvSpPr>
          <p:spPr>
            <a:xfrm rot="16200000">
              <a:off x="2208482" y="191033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51" name="Oval 550">
              <a:extLst>
                <a:ext uri="{FF2B5EF4-FFF2-40B4-BE49-F238E27FC236}">
                  <a16:creationId xmlns:a16="http://schemas.microsoft.com/office/drawing/2014/main" id="{100F5578-F0AA-447A-BCB4-4CA99D5F2E37}"/>
                </a:ext>
              </a:extLst>
            </p:cNvPr>
            <p:cNvSpPr/>
            <p:nvPr/>
          </p:nvSpPr>
          <p:spPr>
            <a:xfrm rot="16200000">
              <a:off x="2227813" y="208877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52" name="Oval 551">
              <a:extLst>
                <a:ext uri="{FF2B5EF4-FFF2-40B4-BE49-F238E27FC236}">
                  <a16:creationId xmlns:a16="http://schemas.microsoft.com/office/drawing/2014/main" id="{744D16DD-0D9F-4472-8E20-8B321CDFF79E}"/>
                </a:ext>
              </a:extLst>
            </p:cNvPr>
            <p:cNvSpPr/>
            <p:nvPr/>
          </p:nvSpPr>
          <p:spPr>
            <a:xfrm rot="5400000">
              <a:off x="2051045" y="205940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53" name="Oval 552">
              <a:extLst>
                <a:ext uri="{FF2B5EF4-FFF2-40B4-BE49-F238E27FC236}">
                  <a16:creationId xmlns:a16="http://schemas.microsoft.com/office/drawing/2014/main" id="{1AA04EE7-5215-4AB3-817C-CF71125E5D3D}"/>
                </a:ext>
              </a:extLst>
            </p:cNvPr>
            <p:cNvSpPr/>
            <p:nvPr/>
          </p:nvSpPr>
          <p:spPr>
            <a:xfrm rot="5400000">
              <a:off x="2364086" y="204001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54" name="Oval 553">
              <a:extLst>
                <a:ext uri="{FF2B5EF4-FFF2-40B4-BE49-F238E27FC236}">
                  <a16:creationId xmlns:a16="http://schemas.microsoft.com/office/drawing/2014/main" id="{04A23999-B61C-42DF-A648-1049059EFC7B}"/>
                </a:ext>
              </a:extLst>
            </p:cNvPr>
            <p:cNvSpPr/>
            <p:nvPr/>
          </p:nvSpPr>
          <p:spPr>
            <a:xfrm rot="5400000">
              <a:off x="2098818" y="1914151"/>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55" name="Oval 554">
              <a:extLst>
                <a:ext uri="{FF2B5EF4-FFF2-40B4-BE49-F238E27FC236}">
                  <a16:creationId xmlns:a16="http://schemas.microsoft.com/office/drawing/2014/main" id="{63357A71-F443-40FB-9DE1-5329349DD947}"/>
                </a:ext>
              </a:extLst>
            </p:cNvPr>
            <p:cNvSpPr/>
            <p:nvPr/>
          </p:nvSpPr>
          <p:spPr>
            <a:xfrm rot="5400000">
              <a:off x="2443992" y="210960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56" name="Oval 555">
              <a:extLst>
                <a:ext uri="{FF2B5EF4-FFF2-40B4-BE49-F238E27FC236}">
                  <a16:creationId xmlns:a16="http://schemas.microsoft.com/office/drawing/2014/main" id="{26CCF78C-6B72-45C2-8A99-5BC178C588C6}"/>
                </a:ext>
              </a:extLst>
            </p:cNvPr>
            <p:cNvSpPr/>
            <p:nvPr/>
          </p:nvSpPr>
          <p:spPr>
            <a:xfrm rot="16200000">
              <a:off x="2189647" y="227360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57" name="Oval 556">
              <a:extLst>
                <a:ext uri="{FF2B5EF4-FFF2-40B4-BE49-F238E27FC236}">
                  <a16:creationId xmlns:a16="http://schemas.microsoft.com/office/drawing/2014/main" id="{1A65FDC0-303F-4EB4-91E8-75AA0253D048}"/>
                </a:ext>
              </a:extLst>
            </p:cNvPr>
            <p:cNvSpPr/>
            <p:nvPr/>
          </p:nvSpPr>
          <p:spPr>
            <a:xfrm rot="5400000">
              <a:off x="2265923" y="218018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58" name="Oval 557">
              <a:extLst>
                <a:ext uri="{FF2B5EF4-FFF2-40B4-BE49-F238E27FC236}">
                  <a16:creationId xmlns:a16="http://schemas.microsoft.com/office/drawing/2014/main" id="{601AAEBA-023E-4DE9-B6C4-D59301D27F5D}"/>
                </a:ext>
              </a:extLst>
            </p:cNvPr>
            <p:cNvSpPr/>
            <p:nvPr/>
          </p:nvSpPr>
          <p:spPr>
            <a:xfrm rot="5400000">
              <a:off x="2103063" y="221668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59" name="Oval 558">
              <a:extLst>
                <a:ext uri="{FF2B5EF4-FFF2-40B4-BE49-F238E27FC236}">
                  <a16:creationId xmlns:a16="http://schemas.microsoft.com/office/drawing/2014/main" id="{AE499942-B5EC-4B2A-82C7-7EED2A10F540}"/>
                </a:ext>
              </a:extLst>
            </p:cNvPr>
            <p:cNvSpPr/>
            <p:nvPr/>
          </p:nvSpPr>
          <p:spPr>
            <a:xfrm rot="5400000">
              <a:off x="2408111" y="220013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60" name="Oval 559">
              <a:extLst>
                <a:ext uri="{FF2B5EF4-FFF2-40B4-BE49-F238E27FC236}">
                  <a16:creationId xmlns:a16="http://schemas.microsoft.com/office/drawing/2014/main" id="{F2529063-2E24-4F40-A8F5-C7224F84C51C}"/>
                </a:ext>
              </a:extLst>
            </p:cNvPr>
            <p:cNvSpPr/>
            <p:nvPr/>
          </p:nvSpPr>
          <p:spPr>
            <a:xfrm rot="16200000">
              <a:off x="1754618" y="189756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61" name="Oval 560">
              <a:extLst>
                <a:ext uri="{FF2B5EF4-FFF2-40B4-BE49-F238E27FC236}">
                  <a16:creationId xmlns:a16="http://schemas.microsoft.com/office/drawing/2014/main" id="{28900518-34E7-465B-A30B-18FB56238326}"/>
                </a:ext>
              </a:extLst>
            </p:cNvPr>
            <p:cNvSpPr/>
            <p:nvPr/>
          </p:nvSpPr>
          <p:spPr>
            <a:xfrm rot="16200000">
              <a:off x="1847790" y="18463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62" name="Oval 561">
              <a:extLst>
                <a:ext uri="{FF2B5EF4-FFF2-40B4-BE49-F238E27FC236}">
                  <a16:creationId xmlns:a16="http://schemas.microsoft.com/office/drawing/2014/main" id="{B91AB333-9507-45DE-884E-9B95B9F15539}"/>
                </a:ext>
              </a:extLst>
            </p:cNvPr>
            <p:cNvSpPr/>
            <p:nvPr/>
          </p:nvSpPr>
          <p:spPr>
            <a:xfrm rot="16200000">
              <a:off x="1564333" y="203781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63" name="Oval 562">
              <a:extLst>
                <a:ext uri="{FF2B5EF4-FFF2-40B4-BE49-F238E27FC236}">
                  <a16:creationId xmlns:a16="http://schemas.microsoft.com/office/drawing/2014/main" id="{C0EB7085-5215-479D-814D-E696F9CEC2D0}"/>
                </a:ext>
              </a:extLst>
            </p:cNvPr>
            <p:cNvSpPr/>
            <p:nvPr/>
          </p:nvSpPr>
          <p:spPr>
            <a:xfrm rot="5400000" flipH="1" flipV="1">
              <a:off x="1685065" y="1965721"/>
              <a:ext cx="58730" cy="587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64" name="Oval 563">
              <a:extLst>
                <a:ext uri="{FF2B5EF4-FFF2-40B4-BE49-F238E27FC236}">
                  <a16:creationId xmlns:a16="http://schemas.microsoft.com/office/drawing/2014/main" id="{F5052161-AD07-464D-9F4A-169FB57F3EC2}"/>
                </a:ext>
              </a:extLst>
            </p:cNvPr>
            <p:cNvSpPr/>
            <p:nvPr/>
          </p:nvSpPr>
          <p:spPr>
            <a:xfrm rot="5400000">
              <a:off x="1829619" y="213462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65" name="Oval 564">
              <a:extLst>
                <a:ext uri="{FF2B5EF4-FFF2-40B4-BE49-F238E27FC236}">
                  <a16:creationId xmlns:a16="http://schemas.microsoft.com/office/drawing/2014/main" id="{369995A4-C2A4-4F2C-AB19-EA6836C24BF5}"/>
                </a:ext>
              </a:extLst>
            </p:cNvPr>
            <p:cNvSpPr/>
            <p:nvPr/>
          </p:nvSpPr>
          <p:spPr>
            <a:xfrm rot="5400000">
              <a:off x="1845035" y="20199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566" name="Oval 565">
              <a:extLst>
                <a:ext uri="{FF2B5EF4-FFF2-40B4-BE49-F238E27FC236}">
                  <a16:creationId xmlns:a16="http://schemas.microsoft.com/office/drawing/2014/main" id="{38A29F36-ED27-4C55-B26B-4DE9293E8CCB}"/>
                </a:ext>
              </a:extLst>
            </p:cNvPr>
            <p:cNvSpPr/>
            <p:nvPr/>
          </p:nvSpPr>
          <p:spPr>
            <a:xfrm rot="5400000">
              <a:off x="1965808" y="191567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67" name="Oval 566">
              <a:extLst>
                <a:ext uri="{FF2B5EF4-FFF2-40B4-BE49-F238E27FC236}">
                  <a16:creationId xmlns:a16="http://schemas.microsoft.com/office/drawing/2014/main" id="{63739FC7-F71A-4A33-A095-9E3AFBC0D211}"/>
                </a:ext>
              </a:extLst>
            </p:cNvPr>
            <p:cNvSpPr/>
            <p:nvPr/>
          </p:nvSpPr>
          <p:spPr>
            <a:xfrm rot="5400000">
              <a:off x="1699145" y="20950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68" name="Oval 567">
              <a:extLst>
                <a:ext uri="{FF2B5EF4-FFF2-40B4-BE49-F238E27FC236}">
                  <a16:creationId xmlns:a16="http://schemas.microsoft.com/office/drawing/2014/main" id="{5F1C3253-86D3-4319-BC1A-BBE6440FEC9C}"/>
                </a:ext>
              </a:extLst>
            </p:cNvPr>
            <p:cNvSpPr/>
            <p:nvPr/>
          </p:nvSpPr>
          <p:spPr>
            <a:xfrm rot="16200000">
              <a:off x="1645041" y="202051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69" name="Oval 568">
              <a:extLst>
                <a:ext uri="{FF2B5EF4-FFF2-40B4-BE49-F238E27FC236}">
                  <a16:creationId xmlns:a16="http://schemas.microsoft.com/office/drawing/2014/main" id="{2915D7D1-AB27-42F5-B887-AE09571705B3}"/>
                </a:ext>
              </a:extLst>
            </p:cNvPr>
            <p:cNvSpPr/>
            <p:nvPr/>
          </p:nvSpPr>
          <p:spPr>
            <a:xfrm rot="16200000">
              <a:off x="1922430" y="2202120"/>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70" name="Oval 569">
              <a:extLst>
                <a:ext uri="{FF2B5EF4-FFF2-40B4-BE49-F238E27FC236}">
                  <a16:creationId xmlns:a16="http://schemas.microsoft.com/office/drawing/2014/main" id="{83CCE91E-36F9-4091-8D68-A495888CAE74}"/>
                </a:ext>
              </a:extLst>
            </p:cNvPr>
            <p:cNvSpPr/>
            <p:nvPr/>
          </p:nvSpPr>
          <p:spPr>
            <a:xfrm rot="16200000">
              <a:off x="1741405" y="19868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71" name="Oval 570">
              <a:extLst>
                <a:ext uri="{FF2B5EF4-FFF2-40B4-BE49-F238E27FC236}">
                  <a16:creationId xmlns:a16="http://schemas.microsoft.com/office/drawing/2014/main" id="{B4F4810D-16E4-43AA-B079-98AF0735B67F}"/>
                </a:ext>
              </a:extLst>
            </p:cNvPr>
            <p:cNvSpPr/>
            <p:nvPr/>
          </p:nvSpPr>
          <p:spPr>
            <a:xfrm rot="5400000">
              <a:off x="2038665" y="22802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72" name="Oval 571">
              <a:extLst>
                <a:ext uri="{FF2B5EF4-FFF2-40B4-BE49-F238E27FC236}">
                  <a16:creationId xmlns:a16="http://schemas.microsoft.com/office/drawing/2014/main" id="{A1F1EE7C-DE3E-4669-9413-F6B7BA097B7F}"/>
                </a:ext>
              </a:extLst>
            </p:cNvPr>
            <p:cNvSpPr/>
            <p:nvPr/>
          </p:nvSpPr>
          <p:spPr>
            <a:xfrm rot="5400000">
              <a:off x="1877679" y="193810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73" name="Oval 572">
              <a:extLst>
                <a:ext uri="{FF2B5EF4-FFF2-40B4-BE49-F238E27FC236}">
                  <a16:creationId xmlns:a16="http://schemas.microsoft.com/office/drawing/2014/main" id="{ACFEA464-0DD3-4735-A27E-601E9535A730}"/>
                </a:ext>
              </a:extLst>
            </p:cNvPr>
            <p:cNvSpPr/>
            <p:nvPr/>
          </p:nvSpPr>
          <p:spPr>
            <a:xfrm rot="5400000">
              <a:off x="1521601" y="211461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74" name="Oval 573">
              <a:extLst>
                <a:ext uri="{FF2B5EF4-FFF2-40B4-BE49-F238E27FC236}">
                  <a16:creationId xmlns:a16="http://schemas.microsoft.com/office/drawing/2014/main" id="{1440A999-2F41-4EE8-BBA9-F1D75BA93ADF}"/>
                </a:ext>
              </a:extLst>
            </p:cNvPr>
            <p:cNvSpPr/>
            <p:nvPr/>
          </p:nvSpPr>
          <p:spPr>
            <a:xfrm rot="5400000">
              <a:off x="1957584" y="200769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75" name="Oval 574">
              <a:extLst>
                <a:ext uri="{FF2B5EF4-FFF2-40B4-BE49-F238E27FC236}">
                  <a16:creationId xmlns:a16="http://schemas.microsoft.com/office/drawing/2014/main" id="{D7B10D40-C11F-434E-B63E-5445F2B8A12B}"/>
                </a:ext>
              </a:extLst>
            </p:cNvPr>
            <p:cNvSpPr/>
            <p:nvPr/>
          </p:nvSpPr>
          <p:spPr>
            <a:xfrm rot="16200000">
              <a:off x="1703240" y="217168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76" name="Oval 575">
              <a:extLst>
                <a:ext uri="{FF2B5EF4-FFF2-40B4-BE49-F238E27FC236}">
                  <a16:creationId xmlns:a16="http://schemas.microsoft.com/office/drawing/2014/main" id="{AED2132A-8381-4B12-BBC0-BD5487A56C64}"/>
                </a:ext>
              </a:extLst>
            </p:cNvPr>
            <p:cNvSpPr/>
            <p:nvPr/>
          </p:nvSpPr>
          <p:spPr>
            <a:xfrm rot="5400000">
              <a:off x="1779515" y="20782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77" name="Oval 576">
              <a:extLst>
                <a:ext uri="{FF2B5EF4-FFF2-40B4-BE49-F238E27FC236}">
                  <a16:creationId xmlns:a16="http://schemas.microsoft.com/office/drawing/2014/main" id="{BA4E1519-442B-4F6A-94FF-04978A3BCE8D}"/>
                </a:ext>
              </a:extLst>
            </p:cNvPr>
            <p:cNvSpPr/>
            <p:nvPr/>
          </p:nvSpPr>
          <p:spPr>
            <a:xfrm rot="5400000">
              <a:off x="1616656" y="211476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78" name="Oval 577">
              <a:extLst>
                <a:ext uri="{FF2B5EF4-FFF2-40B4-BE49-F238E27FC236}">
                  <a16:creationId xmlns:a16="http://schemas.microsoft.com/office/drawing/2014/main" id="{C31C1EDB-BD21-4262-B67C-CFE6F2B91BE3}"/>
                </a:ext>
              </a:extLst>
            </p:cNvPr>
            <p:cNvSpPr/>
            <p:nvPr/>
          </p:nvSpPr>
          <p:spPr>
            <a:xfrm rot="5400000">
              <a:off x="1902327" y="20903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79" name="Oval 578">
              <a:extLst>
                <a:ext uri="{FF2B5EF4-FFF2-40B4-BE49-F238E27FC236}">
                  <a16:creationId xmlns:a16="http://schemas.microsoft.com/office/drawing/2014/main" id="{5CB5F17E-8C88-4AF7-A0D4-F9551CAB942B}"/>
                </a:ext>
              </a:extLst>
            </p:cNvPr>
            <p:cNvSpPr/>
            <p:nvPr/>
          </p:nvSpPr>
          <p:spPr>
            <a:xfrm rot="5400000">
              <a:off x="1820978" y="223115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80" name="Oval 579">
              <a:extLst>
                <a:ext uri="{FF2B5EF4-FFF2-40B4-BE49-F238E27FC236}">
                  <a16:creationId xmlns:a16="http://schemas.microsoft.com/office/drawing/2014/main" id="{F54A7836-415C-4E50-9A6B-6B00A5E8CF2B}"/>
                </a:ext>
              </a:extLst>
            </p:cNvPr>
            <p:cNvSpPr/>
            <p:nvPr/>
          </p:nvSpPr>
          <p:spPr>
            <a:xfrm rot="16200000">
              <a:off x="1609851" y="219622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81" name="Oval 580">
              <a:extLst>
                <a:ext uri="{FF2B5EF4-FFF2-40B4-BE49-F238E27FC236}">
                  <a16:creationId xmlns:a16="http://schemas.microsoft.com/office/drawing/2014/main" id="{63541967-CA80-489B-AD55-11609ECF00D7}"/>
                </a:ext>
              </a:extLst>
            </p:cNvPr>
            <p:cNvSpPr/>
            <p:nvPr/>
          </p:nvSpPr>
          <p:spPr>
            <a:xfrm rot="5400000">
              <a:off x="1482178" y="2192500"/>
              <a:ext cx="99630" cy="99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82" name="Oval 581">
              <a:extLst>
                <a:ext uri="{FF2B5EF4-FFF2-40B4-BE49-F238E27FC236}">
                  <a16:creationId xmlns:a16="http://schemas.microsoft.com/office/drawing/2014/main" id="{BE59DCBA-F575-48F5-852D-CF268D4A8855}"/>
                </a:ext>
              </a:extLst>
            </p:cNvPr>
            <p:cNvSpPr/>
            <p:nvPr/>
          </p:nvSpPr>
          <p:spPr>
            <a:xfrm rot="16200000">
              <a:off x="1536546" y="22725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83" name="Oval 582">
              <a:extLst>
                <a:ext uri="{FF2B5EF4-FFF2-40B4-BE49-F238E27FC236}">
                  <a16:creationId xmlns:a16="http://schemas.microsoft.com/office/drawing/2014/main" id="{4D9C4D60-8545-493F-8BAB-15B598DDFCF1}"/>
                </a:ext>
              </a:extLst>
            </p:cNvPr>
            <p:cNvSpPr/>
            <p:nvPr/>
          </p:nvSpPr>
          <p:spPr>
            <a:xfrm rot="16200000">
              <a:off x="1317453" y="2417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84" name="Oval 583">
              <a:extLst>
                <a:ext uri="{FF2B5EF4-FFF2-40B4-BE49-F238E27FC236}">
                  <a16:creationId xmlns:a16="http://schemas.microsoft.com/office/drawing/2014/main" id="{E47435B7-489E-40D8-A36D-52BC70DDC7C5}"/>
                </a:ext>
              </a:extLst>
            </p:cNvPr>
            <p:cNvSpPr/>
            <p:nvPr/>
          </p:nvSpPr>
          <p:spPr>
            <a:xfrm rot="5400000">
              <a:off x="1399473" y="225334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85" name="Oval 584">
              <a:extLst>
                <a:ext uri="{FF2B5EF4-FFF2-40B4-BE49-F238E27FC236}">
                  <a16:creationId xmlns:a16="http://schemas.microsoft.com/office/drawing/2014/main" id="{CC0DCC4A-726F-4F63-B2B1-E6C6A74960DD}"/>
                </a:ext>
              </a:extLst>
            </p:cNvPr>
            <p:cNvSpPr/>
            <p:nvPr/>
          </p:nvSpPr>
          <p:spPr>
            <a:xfrm rot="5400000">
              <a:off x="1558539" y="2519706"/>
              <a:ext cx="64460" cy="644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86" name="Oval 585">
              <a:extLst>
                <a:ext uri="{FF2B5EF4-FFF2-40B4-BE49-F238E27FC236}">
                  <a16:creationId xmlns:a16="http://schemas.microsoft.com/office/drawing/2014/main" id="{AAC96A2A-FDCB-4D15-BCC9-B064525E772B}"/>
                </a:ext>
              </a:extLst>
            </p:cNvPr>
            <p:cNvSpPr/>
            <p:nvPr/>
          </p:nvSpPr>
          <p:spPr>
            <a:xfrm rot="5400000">
              <a:off x="1598155" y="239933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587" name="Oval 586">
              <a:extLst>
                <a:ext uri="{FF2B5EF4-FFF2-40B4-BE49-F238E27FC236}">
                  <a16:creationId xmlns:a16="http://schemas.microsoft.com/office/drawing/2014/main" id="{F0679534-3A0F-4794-BFE8-9B2DCEC1C823}"/>
                </a:ext>
              </a:extLst>
            </p:cNvPr>
            <p:cNvSpPr/>
            <p:nvPr/>
          </p:nvSpPr>
          <p:spPr>
            <a:xfrm rot="5400000">
              <a:off x="1452265" y="24744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88" name="Oval 587">
              <a:extLst>
                <a:ext uri="{FF2B5EF4-FFF2-40B4-BE49-F238E27FC236}">
                  <a16:creationId xmlns:a16="http://schemas.microsoft.com/office/drawing/2014/main" id="{6E722795-774A-4BDD-8707-06EE0FD9AC80}"/>
                </a:ext>
              </a:extLst>
            </p:cNvPr>
            <p:cNvSpPr/>
            <p:nvPr/>
          </p:nvSpPr>
          <p:spPr>
            <a:xfrm rot="16200000">
              <a:off x="1398160" y="239994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89" name="Oval 588">
              <a:extLst>
                <a:ext uri="{FF2B5EF4-FFF2-40B4-BE49-F238E27FC236}">
                  <a16:creationId xmlns:a16="http://schemas.microsoft.com/office/drawing/2014/main" id="{13A69A8F-33AA-440A-824B-31E1C2FB88E0}"/>
                </a:ext>
              </a:extLst>
            </p:cNvPr>
            <p:cNvSpPr/>
            <p:nvPr/>
          </p:nvSpPr>
          <p:spPr>
            <a:xfrm rot="16200000">
              <a:off x="1494525" y="23662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90" name="Oval 589">
              <a:extLst>
                <a:ext uri="{FF2B5EF4-FFF2-40B4-BE49-F238E27FC236}">
                  <a16:creationId xmlns:a16="http://schemas.microsoft.com/office/drawing/2014/main" id="{087759B2-9600-4899-AF67-BBA65C176F33}"/>
                </a:ext>
              </a:extLst>
            </p:cNvPr>
            <p:cNvSpPr/>
            <p:nvPr/>
          </p:nvSpPr>
          <p:spPr>
            <a:xfrm rot="5400000">
              <a:off x="1349581" y="234188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91" name="Oval 590">
              <a:extLst>
                <a:ext uri="{FF2B5EF4-FFF2-40B4-BE49-F238E27FC236}">
                  <a16:creationId xmlns:a16="http://schemas.microsoft.com/office/drawing/2014/main" id="{DEA4E899-47F3-4C54-9949-6EB8AC0C0A39}"/>
                </a:ext>
              </a:extLst>
            </p:cNvPr>
            <p:cNvSpPr/>
            <p:nvPr/>
          </p:nvSpPr>
          <p:spPr>
            <a:xfrm rot="5400000">
              <a:off x="1630798" y="23175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92" name="Oval 591">
              <a:extLst>
                <a:ext uri="{FF2B5EF4-FFF2-40B4-BE49-F238E27FC236}">
                  <a16:creationId xmlns:a16="http://schemas.microsoft.com/office/drawing/2014/main" id="{DF555885-2E74-48C1-8D4E-6A577B463113}"/>
                </a:ext>
              </a:extLst>
            </p:cNvPr>
            <p:cNvSpPr/>
            <p:nvPr/>
          </p:nvSpPr>
          <p:spPr>
            <a:xfrm rot="5400000">
              <a:off x="1694347" y="2338104"/>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93" name="Oval 592">
              <a:extLst>
                <a:ext uri="{FF2B5EF4-FFF2-40B4-BE49-F238E27FC236}">
                  <a16:creationId xmlns:a16="http://schemas.microsoft.com/office/drawing/2014/main" id="{67C54ECA-B7B0-462E-B52D-FD9BB02F3F49}"/>
                </a:ext>
              </a:extLst>
            </p:cNvPr>
            <p:cNvSpPr/>
            <p:nvPr/>
          </p:nvSpPr>
          <p:spPr>
            <a:xfrm rot="16200000">
              <a:off x="1456359" y="255111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94" name="Oval 593">
              <a:extLst>
                <a:ext uri="{FF2B5EF4-FFF2-40B4-BE49-F238E27FC236}">
                  <a16:creationId xmlns:a16="http://schemas.microsoft.com/office/drawing/2014/main" id="{38767628-9D55-4467-89E6-EB89A6B47BD1}"/>
                </a:ext>
              </a:extLst>
            </p:cNvPr>
            <p:cNvSpPr/>
            <p:nvPr/>
          </p:nvSpPr>
          <p:spPr>
            <a:xfrm rot="5400000">
              <a:off x="1523884" y="245109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95" name="Oval 594">
              <a:extLst>
                <a:ext uri="{FF2B5EF4-FFF2-40B4-BE49-F238E27FC236}">
                  <a16:creationId xmlns:a16="http://schemas.microsoft.com/office/drawing/2014/main" id="{B439C638-0565-44AD-9092-084DA3E98B23}"/>
                </a:ext>
              </a:extLst>
            </p:cNvPr>
            <p:cNvSpPr/>
            <p:nvPr/>
          </p:nvSpPr>
          <p:spPr>
            <a:xfrm rot="5400000">
              <a:off x="1974809" y="222539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96" name="Oval 595">
              <a:extLst>
                <a:ext uri="{FF2B5EF4-FFF2-40B4-BE49-F238E27FC236}">
                  <a16:creationId xmlns:a16="http://schemas.microsoft.com/office/drawing/2014/main" id="{3FEBFE59-43AF-4AF5-9818-BB6FC65B8A40}"/>
                </a:ext>
              </a:extLst>
            </p:cNvPr>
            <p:cNvSpPr/>
            <p:nvPr/>
          </p:nvSpPr>
          <p:spPr>
            <a:xfrm rot="5400000">
              <a:off x="1756899" y="228088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97" name="Oval 596">
              <a:extLst>
                <a:ext uri="{FF2B5EF4-FFF2-40B4-BE49-F238E27FC236}">
                  <a16:creationId xmlns:a16="http://schemas.microsoft.com/office/drawing/2014/main" id="{4DA48B8F-CD1E-4300-B98F-B1F671994DA6}"/>
                </a:ext>
              </a:extLst>
            </p:cNvPr>
            <p:cNvSpPr/>
            <p:nvPr/>
          </p:nvSpPr>
          <p:spPr>
            <a:xfrm rot="16200000">
              <a:off x="1439111" y="2673083"/>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98" name="Oval 597">
              <a:extLst>
                <a:ext uri="{FF2B5EF4-FFF2-40B4-BE49-F238E27FC236}">
                  <a16:creationId xmlns:a16="http://schemas.microsoft.com/office/drawing/2014/main" id="{A39ECBC2-F1FC-4B28-B6E9-D4C7220BD4E6}"/>
                </a:ext>
              </a:extLst>
            </p:cNvPr>
            <p:cNvSpPr/>
            <p:nvPr/>
          </p:nvSpPr>
          <p:spPr>
            <a:xfrm rot="16200000">
              <a:off x="2875458" y="34136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599" name="Oval 598">
              <a:extLst>
                <a:ext uri="{FF2B5EF4-FFF2-40B4-BE49-F238E27FC236}">
                  <a16:creationId xmlns:a16="http://schemas.microsoft.com/office/drawing/2014/main" id="{5FFEE65B-9BDF-4787-B874-E5EE5C79C5A6}"/>
                </a:ext>
              </a:extLst>
            </p:cNvPr>
            <p:cNvSpPr/>
            <p:nvPr/>
          </p:nvSpPr>
          <p:spPr>
            <a:xfrm rot="16200000">
              <a:off x="1256954" y="25113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00" name="Oval 599">
              <a:extLst>
                <a:ext uri="{FF2B5EF4-FFF2-40B4-BE49-F238E27FC236}">
                  <a16:creationId xmlns:a16="http://schemas.microsoft.com/office/drawing/2014/main" id="{96F83328-0C1B-4497-A7C6-6DAC539E7814}"/>
                </a:ext>
              </a:extLst>
            </p:cNvPr>
            <p:cNvSpPr/>
            <p:nvPr/>
          </p:nvSpPr>
          <p:spPr>
            <a:xfrm rot="5400000">
              <a:off x="1213423" y="2761492"/>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01" name="Oval 600">
              <a:extLst>
                <a:ext uri="{FF2B5EF4-FFF2-40B4-BE49-F238E27FC236}">
                  <a16:creationId xmlns:a16="http://schemas.microsoft.com/office/drawing/2014/main" id="{D21268EB-A762-4DF7-9D8B-4C2C873AC03A}"/>
                </a:ext>
              </a:extLst>
            </p:cNvPr>
            <p:cNvSpPr/>
            <p:nvPr/>
          </p:nvSpPr>
          <p:spPr>
            <a:xfrm rot="5400000">
              <a:off x="1251588" y="267782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602" name="Oval 601">
              <a:extLst>
                <a:ext uri="{FF2B5EF4-FFF2-40B4-BE49-F238E27FC236}">
                  <a16:creationId xmlns:a16="http://schemas.microsoft.com/office/drawing/2014/main" id="{CBBC8B8C-A1B8-46CC-8EB5-6EC8449F85B0}"/>
                </a:ext>
              </a:extLst>
            </p:cNvPr>
            <p:cNvSpPr/>
            <p:nvPr/>
          </p:nvSpPr>
          <p:spPr>
            <a:xfrm rot="5400000">
              <a:off x="1087767" y="271117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03" name="Oval 602">
              <a:extLst>
                <a:ext uri="{FF2B5EF4-FFF2-40B4-BE49-F238E27FC236}">
                  <a16:creationId xmlns:a16="http://schemas.microsoft.com/office/drawing/2014/main" id="{E96400A7-59C5-483D-91A6-0B82282BEF22}"/>
                </a:ext>
              </a:extLst>
            </p:cNvPr>
            <p:cNvSpPr/>
            <p:nvPr/>
          </p:nvSpPr>
          <p:spPr>
            <a:xfrm rot="16200000">
              <a:off x="1022045" y="281535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04" name="Oval 603">
              <a:extLst>
                <a:ext uri="{FF2B5EF4-FFF2-40B4-BE49-F238E27FC236}">
                  <a16:creationId xmlns:a16="http://schemas.microsoft.com/office/drawing/2014/main" id="{D53A8095-369A-4DFA-A46E-29E295A8D556}"/>
                </a:ext>
              </a:extLst>
            </p:cNvPr>
            <p:cNvSpPr/>
            <p:nvPr/>
          </p:nvSpPr>
          <p:spPr>
            <a:xfrm rot="16200000">
              <a:off x="1168013" y="260504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05" name="Oval 604">
              <a:extLst>
                <a:ext uri="{FF2B5EF4-FFF2-40B4-BE49-F238E27FC236}">
                  <a16:creationId xmlns:a16="http://schemas.microsoft.com/office/drawing/2014/main" id="{2B5EB40F-0214-4201-A1AA-19A7AA1A2FFD}"/>
                </a:ext>
              </a:extLst>
            </p:cNvPr>
            <p:cNvSpPr/>
            <p:nvPr/>
          </p:nvSpPr>
          <p:spPr>
            <a:xfrm rot="5400000">
              <a:off x="1231753" y="286081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06" name="Oval 605">
              <a:extLst>
                <a:ext uri="{FF2B5EF4-FFF2-40B4-BE49-F238E27FC236}">
                  <a16:creationId xmlns:a16="http://schemas.microsoft.com/office/drawing/2014/main" id="{69C7EFE4-7A5E-4D9B-9973-6C93192DC489}"/>
                </a:ext>
              </a:extLst>
            </p:cNvPr>
            <p:cNvSpPr/>
            <p:nvPr/>
          </p:nvSpPr>
          <p:spPr>
            <a:xfrm rot="5400000">
              <a:off x="1265957" y="259443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07" name="Oval 606">
              <a:extLst>
                <a:ext uri="{FF2B5EF4-FFF2-40B4-BE49-F238E27FC236}">
                  <a16:creationId xmlns:a16="http://schemas.microsoft.com/office/drawing/2014/main" id="{14B46096-5851-4417-8EA3-745E7D201EF1}"/>
                </a:ext>
              </a:extLst>
            </p:cNvPr>
            <p:cNvSpPr/>
            <p:nvPr/>
          </p:nvSpPr>
          <p:spPr>
            <a:xfrm rot="5400000">
              <a:off x="1333137" y="260945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08" name="Oval 607">
              <a:extLst>
                <a:ext uri="{FF2B5EF4-FFF2-40B4-BE49-F238E27FC236}">
                  <a16:creationId xmlns:a16="http://schemas.microsoft.com/office/drawing/2014/main" id="{64A4BD56-944A-4ED3-BF6C-8F91CFE6E9CD}"/>
                </a:ext>
              </a:extLst>
            </p:cNvPr>
            <p:cNvSpPr/>
            <p:nvPr/>
          </p:nvSpPr>
          <p:spPr>
            <a:xfrm rot="16200000">
              <a:off x="1091861" y="278780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09" name="Oval 608">
              <a:extLst>
                <a:ext uri="{FF2B5EF4-FFF2-40B4-BE49-F238E27FC236}">
                  <a16:creationId xmlns:a16="http://schemas.microsoft.com/office/drawing/2014/main" id="{F9EC40EC-9A9B-4EB2-96B4-104F3A814DB0}"/>
                </a:ext>
              </a:extLst>
            </p:cNvPr>
            <p:cNvSpPr/>
            <p:nvPr/>
          </p:nvSpPr>
          <p:spPr>
            <a:xfrm rot="5400000">
              <a:off x="1168137" y="269439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10" name="Oval 609">
              <a:extLst>
                <a:ext uri="{FF2B5EF4-FFF2-40B4-BE49-F238E27FC236}">
                  <a16:creationId xmlns:a16="http://schemas.microsoft.com/office/drawing/2014/main" id="{590B2AC8-EF1A-4E0A-9C59-E2D81A02E028}"/>
                </a:ext>
              </a:extLst>
            </p:cNvPr>
            <p:cNvSpPr/>
            <p:nvPr/>
          </p:nvSpPr>
          <p:spPr>
            <a:xfrm rot="5400000">
              <a:off x="1050276" y="289104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11" name="Oval 610">
              <a:extLst>
                <a:ext uri="{FF2B5EF4-FFF2-40B4-BE49-F238E27FC236}">
                  <a16:creationId xmlns:a16="http://schemas.microsoft.com/office/drawing/2014/main" id="{C4482B21-3D51-40FA-B6EF-CD3C62F47BC5}"/>
                </a:ext>
              </a:extLst>
            </p:cNvPr>
            <p:cNvSpPr/>
            <p:nvPr/>
          </p:nvSpPr>
          <p:spPr>
            <a:xfrm rot="5400000">
              <a:off x="1370223" y="271753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12" name="Oval 611">
              <a:extLst>
                <a:ext uri="{FF2B5EF4-FFF2-40B4-BE49-F238E27FC236}">
                  <a16:creationId xmlns:a16="http://schemas.microsoft.com/office/drawing/2014/main" id="{6B6B74F8-0C0F-4C55-A029-5C5A5B159224}"/>
                </a:ext>
              </a:extLst>
            </p:cNvPr>
            <p:cNvSpPr/>
            <p:nvPr/>
          </p:nvSpPr>
          <p:spPr>
            <a:xfrm rot="16200000">
              <a:off x="1031366" y="29695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13" name="Oval 612">
              <a:extLst>
                <a:ext uri="{FF2B5EF4-FFF2-40B4-BE49-F238E27FC236}">
                  <a16:creationId xmlns:a16="http://schemas.microsoft.com/office/drawing/2014/main" id="{DEE0BB88-C96A-4CEF-A0B4-917B84A932A0}"/>
                </a:ext>
              </a:extLst>
            </p:cNvPr>
            <p:cNvSpPr/>
            <p:nvPr/>
          </p:nvSpPr>
          <p:spPr>
            <a:xfrm rot="16200000">
              <a:off x="1134996" y="291115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14" name="Oval 613">
              <a:extLst>
                <a:ext uri="{FF2B5EF4-FFF2-40B4-BE49-F238E27FC236}">
                  <a16:creationId xmlns:a16="http://schemas.microsoft.com/office/drawing/2014/main" id="{EEB7513F-4722-4FC8-979E-842700449DAD}"/>
                </a:ext>
              </a:extLst>
            </p:cNvPr>
            <p:cNvSpPr/>
            <p:nvPr/>
          </p:nvSpPr>
          <p:spPr>
            <a:xfrm rot="16200000">
              <a:off x="829445" y="312985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15" name="Oval 614">
              <a:extLst>
                <a:ext uri="{FF2B5EF4-FFF2-40B4-BE49-F238E27FC236}">
                  <a16:creationId xmlns:a16="http://schemas.microsoft.com/office/drawing/2014/main" id="{F2141680-DA64-48A8-BD16-C417F311529C}"/>
                </a:ext>
              </a:extLst>
            </p:cNvPr>
            <p:cNvSpPr/>
            <p:nvPr/>
          </p:nvSpPr>
          <p:spPr>
            <a:xfrm rot="5400000">
              <a:off x="911262" y="296361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16" name="Oval 615">
              <a:extLst>
                <a:ext uri="{FF2B5EF4-FFF2-40B4-BE49-F238E27FC236}">
                  <a16:creationId xmlns:a16="http://schemas.microsoft.com/office/drawing/2014/main" id="{ABAFAFD8-52DA-4592-8F07-4BC605347D2A}"/>
                </a:ext>
              </a:extLst>
            </p:cNvPr>
            <p:cNvSpPr/>
            <p:nvPr/>
          </p:nvSpPr>
          <p:spPr>
            <a:xfrm rot="5400000">
              <a:off x="1066109" y="307695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617" name="Oval 616">
              <a:extLst>
                <a:ext uri="{FF2B5EF4-FFF2-40B4-BE49-F238E27FC236}">
                  <a16:creationId xmlns:a16="http://schemas.microsoft.com/office/drawing/2014/main" id="{6687F3E9-2258-436A-A078-7F24AB6E857D}"/>
                </a:ext>
              </a:extLst>
            </p:cNvPr>
            <p:cNvSpPr/>
            <p:nvPr/>
          </p:nvSpPr>
          <p:spPr>
            <a:xfrm rot="5400000">
              <a:off x="2451423" y="24666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18" name="Oval 617">
              <a:extLst>
                <a:ext uri="{FF2B5EF4-FFF2-40B4-BE49-F238E27FC236}">
                  <a16:creationId xmlns:a16="http://schemas.microsoft.com/office/drawing/2014/main" id="{ADF4491B-B36C-4273-8BE0-8EC7F6786598}"/>
                </a:ext>
              </a:extLst>
            </p:cNvPr>
            <p:cNvSpPr/>
            <p:nvPr/>
          </p:nvSpPr>
          <p:spPr>
            <a:xfrm rot="5400000">
              <a:off x="928466" y="309541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19" name="Oval 618">
              <a:extLst>
                <a:ext uri="{FF2B5EF4-FFF2-40B4-BE49-F238E27FC236}">
                  <a16:creationId xmlns:a16="http://schemas.microsoft.com/office/drawing/2014/main" id="{10C5EC5D-294F-4B4D-A236-32C3F51B8507}"/>
                </a:ext>
              </a:extLst>
            </p:cNvPr>
            <p:cNvSpPr/>
            <p:nvPr/>
          </p:nvSpPr>
          <p:spPr>
            <a:xfrm rot="16200000">
              <a:off x="895362" y="316181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20" name="Oval 619">
              <a:extLst>
                <a:ext uri="{FF2B5EF4-FFF2-40B4-BE49-F238E27FC236}">
                  <a16:creationId xmlns:a16="http://schemas.microsoft.com/office/drawing/2014/main" id="{C3419938-4200-42EF-9CFA-C27A805F2399}"/>
                </a:ext>
              </a:extLst>
            </p:cNvPr>
            <p:cNvSpPr/>
            <p:nvPr/>
          </p:nvSpPr>
          <p:spPr>
            <a:xfrm rot="16200000">
              <a:off x="970014" y="288489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21" name="Oval 620">
              <a:extLst>
                <a:ext uri="{FF2B5EF4-FFF2-40B4-BE49-F238E27FC236}">
                  <a16:creationId xmlns:a16="http://schemas.microsoft.com/office/drawing/2014/main" id="{36DA1E16-ACCA-4BB5-96F6-AFA9E70B2322}"/>
                </a:ext>
              </a:extLst>
            </p:cNvPr>
            <p:cNvSpPr/>
            <p:nvPr/>
          </p:nvSpPr>
          <p:spPr>
            <a:xfrm rot="16200000">
              <a:off x="989345" y="306333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22" name="Oval 621">
              <a:extLst>
                <a:ext uri="{FF2B5EF4-FFF2-40B4-BE49-F238E27FC236}">
                  <a16:creationId xmlns:a16="http://schemas.microsoft.com/office/drawing/2014/main" id="{900D2D97-B82E-4878-820D-FD1C222D5B00}"/>
                </a:ext>
              </a:extLst>
            </p:cNvPr>
            <p:cNvSpPr/>
            <p:nvPr/>
          </p:nvSpPr>
          <p:spPr>
            <a:xfrm rot="5400000">
              <a:off x="860230" y="306127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23" name="Oval 622">
              <a:extLst>
                <a:ext uri="{FF2B5EF4-FFF2-40B4-BE49-F238E27FC236}">
                  <a16:creationId xmlns:a16="http://schemas.microsoft.com/office/drawing/2014/main" id="{068C0297-3115-4781-B9A9-E2BAC306F434}"/>
                </a:ext>
              </a:extLst>
            </p:cNvPr>
            <p:cNvSpPr/>
            <p:nvPr/>
          </p:nvSpPr>
          <p:spPr>
            <a:xfrm rot="5400000">
              <a:off x="1125619" y="30145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24" name="Oval 623">
              <a:extLst>
                <a:ext uri="{FF2B5EF4-FFF2-40B4-BE49-F238E27FC236}">
                  <a16:creationId xmlns:a16="http://schemas.microsoft.com/office/drawing/2014/main" id="{EA52CAE6-BB94-4F58-BFA5-2FCECE659A97}"/>
                </a:ext>
              </a:extLst>
            </p:cNvPr>
            <p:cNvSpPr/>
            <p:nvPr/>
          </p:nvSpPr>
          <p:spPr>
            <a:xfrm rot="5400000">
              <a:off x="760111" y="323914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25" name="Oval 624">
              <a:extLst>
                <a:ext uri="{FF2B5EF4-FFF2-40B4-BE49-F238E27FC236}">
                  <a16:creationId xmlns:a16="http://schemas.microsoft.com/office/drawing/2014/main" id="{9EDA086E-D4D8-4909-A4A9-C39A99F47EB5}"/>
                </a:ext>
              </a:extLst>
            </p:cNvPr>
            <p:cNvSpPr/>
            <p:nvPr/>
          </p:nvSpPr>
          <p:spPr>
            <a:xfrm rot="5400000">
              <a:off x="1349789" y="24971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26" name="Oval 625">
              <a:extLst>
                <a:ext uri="{FF2B5EF4-FFF2-40B4-BE49-F238E27FC236}">
                  <a16:creationId xmlns:a16="http://schemas.microsoft.com/office/drawing/2014/main" id="{35E18B36-E004-43D7-A2D3-5C4938EEA6CE}"/>
                </a:ext>
              </a:extLst>
            </p:cNvPr>
            <p:cNvSpPr/>
            <p:nvPr/>
          </p:nvSpPr>
          <p:spPr>
            <a:xfrm rot="16200000">
              <a:off x="919239" y="320746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27" name="Oval 626">
              <a:extLst>
                <a:ext uri="{FF2B5EF4-FFF2-40B4-BE49-F238E27FC236}">
                  <a16:creationId xmlns:a16="http://schemas.microsoft.com/office/drawing/2014/main" id="{5D5F7B73-43EC-4290-9279-BC0D5DA73A20}"/>
                </a:ext>
              </a:extLst>
            </p:cNvPr>
            <p:cNvSpPr/>
            <p:nvPr/>
          </p:nvSpPr>
          <p:spPr>
            <a:xfrm rot="5400000">
              <a:off x="1019168" y="315781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28" name="Oval 627">
              <a:extLst>
                <a:ext uri="{FF2B5EF4-FFF2-40B4-BE49-F238E27FC236}">
                  <a16:creationId xmlns:a16="http://schemas.microsoft.com/office/drawing/2014/main" id="{548805EA-FE49-4C56-B4DB-E04FC266D749}"/>
                </a:ext>
              </a:extLst>
            </p:cNvPr>
            <p:cNvSpPr/>
            <p:nvPr/>
          </p:nvSpPr>
          <p:spPr>
            <a:xfrm rot="5400000">
              <a:off x="855781" y="32338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29" name="Oval 628">
              <a:extLst>
                <a:ext uri="{FF2B5EF4-FFF2-40B4-BE49-F238E27FC236}">
                  <a16:creationId xmlns:a16="http://schemas.microsoft.com/office/drawing/2014/main" id="{B8A099DB-4D3D-4071-A930-4231E1A8CD54}"/>
                </a:ext>
              </a:extLst>
            </p:cNvPr>
            <p:cNvSpPr/>
            <p:nvPr/>
          </p:nvSpPr>
          <p:spPr>
            <a:xfrm rot="5400000">
              <a:off x="468364" y="38136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30" name="Oval 629">
              <a:extLst>
                <a:ext uri="{FF2B5EF4-FFF2-40B4-BE49-F238E27FC236}">
                  <a16:creationId xmlns:a16="http://schemas.microsoft.com/office/drawing/2014/main" id="{430FE4C7-24EC-46F6-8BC7-402006E8E7D4}"/>
                </a:ext>
              </a:extLst>
            </p:cNvPr>
            <p:cNvSpPr/>
            <p:nvPr/>
          </p:nvSpPr>
          <p:spPr>
            <a:xfrm rot="5400000">
              <a:off x="2495303" y="2385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31" name="Oval 630">
              <a:extLst>
                <a:ext uri="{FF2B5EF4-FFF2-40B4-BE49-F238E27FC236}">
                  <a16:creationId xmlns:a16="http://schemas.microsoft.com/office/drawing/2014/main" id="{BE2F4A73-6B32-40AA-8901-C79106000A02}"/>
                </a:ext>
              </a:extLst>
            </p:cNvPr>
            <p:cNvSpPr/>
            <p:nvPr/>
          </p:nvSpPr>
          <p:spPr>
            <a:xfrm rot="16200000">
              <a:off x="857844" y="331002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32" name="Oval 631">
              <a:extLst>
                <a:ext uri="{FF2B5EF4-FFF2-40B4-BE49-F238E27FC236}">
                  <a16:creationId xmlns:a16="http://schemas.microsoft.com/office/drawing/2014/main" id="{E22F5039-D8E8-4268-B7CA-6ECA8DC8796E}"/>
                </a:ext>
              </a:extLst>
            </p:cNvPr>
            <p:cNvSpPr/>
            <p:nvPr/>
          </p:nvSpPr>
          <p:spPr>
            <a:xfrm rot="5400000">
              <a:off x="779017" y="33195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33" name="Oval 632">
              <a:extLst>
                <a:ext uri="{FF2B5EF4-FFF2-40B4-BE49-F238E27FC236}">
                  <a16:creationId xmlns:a16="http://schemas.microsoft.com/office/drawing/2014/main" id="{36272681-D864-4B50-9A3B-EDD40BFF517C}"/>
                </a:ext>
              </a:extLst>
            </p:cNvPr>
            <p:cNvSpPr/>
            <p:nvPr/>
          </p:nvSpPr>
          <p:spPr>
            <a:xfrm rot="16200000">
              <a:off x="704074" y="342143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34" name="Oval 633">
              <a:extLst>
                <a:ext uri="{FF2B5EF4-FFF2-40B4-BE49-F238E27FC236}">
                  <a16:creationId xmlns:a16="http://schemas.microsoft.com/office/drawing/2014/main" id="{CD8559C4-ED52-4EC8-9445-997A31C9C7F6}"/>
                </a:ext>
              </a:extLst>
            </p:cNvPr>
            <p:cNvSpPr/>
            <p:nvPr/>
          </p:nvSpPr>
          <p:spPr>
            <a:xfrm rot="16200000">
              <a:off x="778232" y="337073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35" name="Oval 634">
              <a:extLst>
                <a:ext uri="{FF2B5EF4-FFF2-40B4-BE49-F238E27FC236}">
                  <a16:creationId xmlns:a16="http://schemas.microsoft.com/office/drawing/2014/main" id="{E06D6A10-AB1C-40F2-B99E-2B6C0F85DF0C}"/>
                </a:ext>
              </a:extLst>
            </p:cNvPr>
            <p:cNvSpPr/>
            <p:nvPr/>
          </p:nvSpPr>
          <p:spPr>
            <a:xfrm rot="16200000">
              <a:off x="499653" y="356595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36" name="Oval 635">
              <a:extLst>
                <a:ext uri="{FF2B5EF4-FFF2-40B4-BE49-F238E27FC236}">
                  <a16:creationId xmlns:a16="http://schemas.microsoft.com/office/drawing/2014/main" id="{301A5FF0-9F36-4C1A-919B-59C0658F3550}"/>
                </a:ext>
              </a:extLst>
            </p:cNvPr>
            <p:cNvSpPr/>
            <p:nvPr/>
          </p:nvSpPr>
          <p:spPr>
            <a:xfrm rot="5400000">
              <a:off x="1993855" y="24083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637" name="Oval 636">
              <a:extLst>
                <a:ext uri="{FF2B5EF4-FFF2-40B4-BE49-F238E27FC236}">
                  <a16:creationId xmlns:a16="http://schemas.microsoft.com/office/drawing/2014/main" id="{F5BAF44C-FE68-42C4-9132-1FF9F8E2D93C}"/>
                </a:ext>
              </a:extLst>
            </p:cNvPr>
            <p:cNvSpPr/>
            <p:nvPr/>
          </p:nvSpPr>
          <p:spPr>
            <a:xfrm rot="5400000">
              <a:off x="2380787" y="274403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38" name="Oval 637">
              <a:extLst>
                <a:ext uri="{FF2B5EF4-FFF2-40B4-BE49-F238E27FC236}">
                  <a16:creationId xmlns:a16="http://schemas.microsoft.com/office/drawing/2014/main" id="{DD0811B0-B5E8-49C6-B07B-F755B84E3690}"/>
                </a:ext>
              </a:extLst>
            </p:cNvPr>
            <p:cNvSpPr/>
            <p:nvPr/>
          </p:nvSpPr>
          <p:spPr>
            <a:xfrm rot="5400000">
              <a:off x="619793" y="362342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39" name="Oval 638">
              <a:extLst>
                <a:ext uri="{FF2B5EF4-FFF2-40B4-BE49-F238E27FC236}">
                  <a16:creationId xmlns:a16="http://schemas.microsoft.com/office/drawing/2014/main" id="{A09267EF-A7E2-4C16-B918-8F5A62C9DFEF}"/>
                </a:ext>
              </a:extLst>
            </p:cNvPr>
            <p:cNvSpPr/>
            <p:nvPr/>
          </p:nvSpPr>
          <p:spPr>
            <a:xfrm rot="16200000">
              <a:off x="570953" y="35648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40" name="Oval 639">
              <a:extLst>
                <a:ext uri="{FF2B5EF4-FFF2-40B4-BE49-F238E27FC236}">
                  <a16:creationId xmlns:a16="http://schemas.microsoft.com/office/drawing/2014/main" id="{829D9B14-1564-4E24-9F26-4EED959602F3}"/>
                </a:ext>
              </a:extLst>
            </p:cNvPr>
            <p:cNvSpPr/>
            <p:nvPr/>
          </p:nvSpPr>
          <p:spPr>
            <a:xfrm rot="16200000" flipH="1">
              <a:off x="679980" y="3385161"/>
              <a:ext cx="45720" cy="457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41" name="Oval 640">
              <a:extLst>
                <a:ext uri="{FF2B5EF4-FFF2-40B4-BE49-F238E27FC236}">
                  <a16:creationId xmlns:a16="http://schemas.microsoft.com/office/drawing/2014/main" id="{092C726D-8F34-4F3F-8AB0-848D2A32A58D}"/>
                </a:ext>
              </a:extLst>
            </p:cNvPr>
            <p:cNvSpPr/>
            <p:nvPr/>
          </p:nvSpPr>
          <p:spPr>
            <a:xfrm rot="16200000">
              <a:off x="662053" y="35152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42" name="Oval 641">
              <a:extLst>
                <a:ext uri="{FF2B5EF4-FFF2-40B4-BE49-F238E27FC236}">
                  <a16:creationId xmlns:a16="http://schemas.microsoft.com/office/drawing/2014/main" id="{B95828F8-BDDC-4550-9A4D-B9C6205C4409}"/>
                </a:ext>
              </a:extLst>
            </p:cNvPr>
            <p:cNvSpPr/>
            <p:nvPr/>
          </p:nvSpPr>
          <p:spPr>
            <a:xfrm rot="5400000">
              <a:off x="574150" y="34919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43" name="Oval 642">
              <a:extLst>
                <a:ext uri="{FF2B5EF4-FFF2-40B4-BE49-F238E27FC236}">
                  <a16:creationId xmlns:a16="http://schemas.microsoft.com/office/drawing/2014/main" id="{8E3E067B-4D90-4304-83E3-7573ADBC075C}"/>
                </a:ext>
              </a:extLst>
            </p:cNvPr>
            <p:cNvSpPr/>
            <p:nvPr/>
          </p:nvSpPr>
          <p:spPr>
            <a:xfrm rot="5400000">
              <a:off x="668547" y="3681092"/>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44" name="Oval 643">
              <a:extLst>
                <a:ext uri="{FF2B5EF4-FFF2-40B4-BE49-F238E27FC236}">
                  <a16:creationId xmlns:a16="http://schemas.microsoft.com/office/drawing/2014/main" id="{49625ACA-C774-43F6-BE71-17E20A41FA59}"/>
                </a:ext>
              </a:extLst>
            </p:cNvPr>
            <p:cNvSpPr/>
            <p:nvPr/>
          </p:nvSpPr>
          <p:spPr>
            <a:xfrm rot="5400000">
              <a:off x="440075" y="363509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45" name="Oval 644">
              <a:extLst>
                <a:ext uri="{FF2B5EF4-FFF2-40B4-BE49-F238E27FC236}">
                  <a16:creationId xmlns:a16="http://schemas.microsoft.com/office/drawing/2014/main" id="{0E01C9EB-3A31-4779-8CB0-4C4C0260BA8E}"/>
                </a:ext>
              </a:extLst>
            </p:cNvPr>
            <p:cNvSpPr/>
            <p:nvPr/>
          </p:nvSpPr>
          <p:spPr>
            <a:xfrm rot="5400000">
              <a:off x="1958200" y="211722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46" name="Oval 645">
              <a:extLst>
                <a:ext uri="{FF2B5EF4-FFF2-40B4-BE49-F238E27FC236}">
                  <a16:creationId xmlns:a16="http://schemas.microsoft.com/office/drawing/2014/main" id="{21138543-EF30-4D59-9ED7-453598783F92}"/>
                </a:ext>
              </a:extLst>
            </p:cNvPr>
            <p:cNvSpPr/>
            <p:nvPr/>
          </p:nvSpPr>
          <p:spPr>
            <a:xfrm rot="16200000">
              <a:off x="575905" y="381451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47" name="Oval 646">
              <a:extLst>
                <a:ext uri="{FF2B5EF4-FFF2-40B4-BE49-F238E27FC236}">
                  <a16:creationId xmlns:a16="http://schemas.microsoft.com/office/drawing/2014/main" id="{AD7888B6-65ED-400D-939F-F9BB250F4CD4}"/>
                </a:ext>
              </a:extLst>
            </p:cNvPr>
            <p:cNvSpPr/>
            <p:nvPr/>
          </p:nvSpPr>
          <p:spPr>
            <a:xfrm rot="5400000">
              <a:off x="697888" y="360846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48" name="Oval 647">
              <a:extLst>
                <a:ext uri="{FF2B5EF4-FFF2-40B4-BE49-F238E27FC236}">
                  <a16:creationId xmlns:a16="http://schemas.microsoft.com/office/drawing/2014/main" id="{FC5AF39B-2842-445F-94D8-35DF5F2722D3}"/>
                </a:ext>
              </a:extLst>
            </p:cNvPr>
            <p:cNvSpPr/>
            <p:nvPr/>
          </p:nvSpPr>
          <p:spPr>
            <a:xfrm rot="5400000">
              <a:off x="537304" y="36431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49" name="Oval 648">
              <a:extLst>
                <a:ext uri="{FF2B5EF4-FFF2-40B4-BE49-F238E27FC236}">
                  <a16:creationId xmlns:a16="http://schemas.microsoft.com/office/drawing/2014/main" id="{F69D0317-159A-44AE-B203-ADE281DB9D3B}"/>
                </a:ext>
              </a:extLst>
            </p:cNvPr>
            <p:cNvSpPr/>
            <p:nvPr/>
          </p:nvSpPr>
          <p:spPr>
            <a:xfrm rot="5400000">
              <a:off x="384518" y="377919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50" name="Oval 649">
              <a:extLst>
                <a:ext uri="{FF2B5EF4-FFF2-40B4-BE49-F238E27FC236}">
                  <a16:creationId xmlns:a16="http://schemas.microsoft.com/office/drawing/2014/main" id="{E784729F-E8D3-47CA-93D2-24F303A0AB51}"/>
                </a:ext>
              </a:extLst>
            </p:cNvPr>
            <p:cNvSpPr/>
            <p:nvPr/>
          </p:nvSpPr>
          <p:spPr>
            <a:xfrm rot="5400000">
              <a:off x="586549" y="374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51" name="Oval 650">
              <a:extLst>
                <a:ext uri="{FF2B5EF4-FFF2-40B4-BE49-F238E27FC236}">
                  <a16:creationId xmlns:a16="http://schemas.microsoft.com/office/drawing/2014/main" id="{6111C3A9-18F6-4099-8A6D-13F6E363E8AB}"/>
                </a:ext>
              </a:extLst>
            </p:cNvPr>
            <p:cNvSpPr/>
            <p:nvPr/>
          </p:nvSpPr>
          <p:spPr>
            <a:xfrm rot="16200000">
              <a:off x="2855395" y="27541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52" name="Oval 651">
              <a:extLst>
                <a:ext uri="{FF2B5EF4-FFF2-40B4-BE49-F238E27FC236}">
                  <a16:creationId xmlns:a16="http://schemas.microsoft.com/office/drawing/2014/main" id="{75BCACBA-EFEC-43E6-A551-CB8BA020BD1D}"/>
                </a:ext>
              </a:extLst>
            </p:cNvPr>
            <p:cNvSpPr/>
            <p:nvPr/>
          </p:nvSpPr>
          <p:spPr>
            <a:xfrm rot="5400000">
              <a:off x="407548" y="3710507"/>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53" name="Oval 652">
              <a:extLst>
                <a:ext uri="{FF2B5EF4-FFF2-40B4-BE49-F238E27FC236}">
                  <a16:creationId xmlns:a16="http://schemas.microsoft.com/office/drawing/2014/main" id="{B83D4C64-2499-4750-A4D2-0718FFDBB335}"/>
                </a:ext>
              </a:extLst>
            </p:cNvPr>
            <p:cNvSpPr/>
            <p:nvPr/>
          </p:nvSpPr>
          <p:spPr>
            <a:xfrm rot="16200000">
              <a:off x="2559264" y="32994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54" name="Oval 653">
              <a:extLst>
                <a:ext uri="{FF2B5EF4-FFF2-40B4-BE49-F238E27FC236}">
                  <a16:creationId xmlns:a16="http://schemas.microsoft.com/office/drawing/2014/main" id="{0748B2EC-73F3-42E5-82EE-DE43ED47372B}"/>
                </a:ext>
              </a:extLst>
            </p:cNvPr>
            <p:cNvSpPr/>
            <p:nvPr/>
          </p:nvSpPr>
          <p:spPr>
            <a:xfrm rot="16200000">
              <a:off x="611502" y="34195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55" name="Oval 654">
              <a:extLst>
                <a:ext uri="{FF2B5EF4-FFF2-40B4-BE49-F238E27FC236}">
                  <a16:creationId xmlns:a16="http://schemas.microsoft.com/office/drawing/2014/main" id="{28DEC68B-17FB-4D54-8281-257BFA51D101}"/>
                </a:ext>
              </a:extLst>
            </p:cNvPr>
            <p:cNvSpPr/>
            <p:nvPr/>
          </p:nvSpPr>
          <p:spPr>
            <a:xfrm rot="16200000" flipH="1" flipV="1">
              <a:off x="494392" y="3711059"/>
              <a:ext cx="45720" cy="457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56" name="Oval 655">
              <a:extLst>
                <a:ext uri="{FF2B5EF4-FFF2-40B4-BE49-F238E27FC236}">
                  <a16:creationId xmlns:a16="http://schemas.microsoft.com/office/drawing/2014/main" id="{877DC7BF-0B42-47FF-A113-8FFB8A4CF92F}"/>
                </a:ext>
              </a:extLst>
            </p:cNvPr>
            <p:cNvSpPr/>
            <p:nvPr/>
          </p:nvSpPr>
          <p:spPr>
            <a:xfrm rot="5400000">
              <a:off x="710782" y="333189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57" name="Oval 656">
              <a:extLst>
                <a:ext uri="{FF2B5EF4-FFF2-40B4-BE49-F238E27FC236}">
                  <a16:creationId xmlns:a16="http://schemas.microsoft.com/office/drawing/2014/main" id="{5D26F10D-E5DF-4112-ABF2-24E68BE2F7F7}"/>
                </a:ext>
              </a:extLst>
            </p:cNvPr>
            <p:cNvSpPr/>
            <p:nvPr/>
          </p:nvSpPr>
          <p:spPr>
            <a:xfrm rot="16200000">
              <a:off x="442727" y="397221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58" name="Oval 657">
              <a:extLst>
                <a:ext uri="{FF2B5EF4-FFF2-40B4-BE49-F238E27FC236}">
                  <a16:creationId xmlns:a16="http://schemas.microsoft.com/office/drawing/2014/main" id="{48F5573A-F599-4C93-8A77-212F1F0C7C29}"/>
                </a:ext>
              </a:extLst>
            </p:cNvPr>
            <p:cNvSpPr/>
            <p:nvPr/>
          </p:nvSpPr>
          <p:spPr>
            <a:xfrm rot="16200000">
              <a:off x="466574" y="3762918"/>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59" name="Oval 658">
              <a:extLst>
                <a:ext uri="{FF2B5EF4-FFF2-40B4-BE49-F238E27FC236}">
                  <a16:creationId xmlns:a16="http://schemas.microsoft.com/office/drawing/2014/main" id="{DEBB051C-17DC-4DBB-8B68-FF5DF5356BE5}"/>
                </a:ext>
              </a:extLst>
            </p:cNvPr>
            <p:cNvSpPr/>
            <p:nvPr/>
          </p:nvSpPr>
          <p:spPr>
            <a:xfrm rot="5400000">
              <a:off x="401544" y="384400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60" name="Oval 659">
              <a:extLst>
                <a:ext uri="{FF2B5EF4-FFF2-40B4-BE49-F238E27FC236}">
                  <a16:creationId xmlns:a16="http://schemas.microsoft.com/office/drawing/2014/main" id="{D42D4609-23A5-4CC5-A4B7-B5BED8C8965D}"/>
                </a:ext>
              </a:extLst>
            </p:cNvPr>
            <p:cNvSpPr/>
            <p:nvPr/>
          </p:nvSpPr>
          <p:spPr>
            <a:xfrm rot="5400000">
              <a:off x="606838" y="3691231"/>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61" name="Oval 660">
              <a:extLst>
                <a:ext uri="{FF2B5EF4-FFF2-40B4-BE49-F238E27FC236}">
                  <a16:creationId xmlns:a16="http://schemas.microsoft.com/office/drawing/2014/main" id="{E2680047-8190-430F-883E-C7A74380FE61}"/>
                </a:ext>
              </a:extLst>
            </p:cNvPr>
            <p:cNvSpPr/>
            <p:nvPr/>
          </p:nvSpPr>
          <p:spPr>
            <a:xfrm rot="5400000">
              <a:off x="468993" y="3884046"/>
              <a:ext cx="51496" cy="514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62" name="Oval 661">
              <a:extLst>
                <a:ext uri="{FF2B5EF4-FFF2-40B4-BE49-F238E27FC236}">
                  <a16:creationId xmlns:a16="http://schemas.microsoft.com/office/drawing/2014/main" id="{8A9DB4C8-FB9A-4DA5-88A0-04845AD4431D}"/>
                </a:ext>
              </a:extLst>
            </p:cNvPr>
            <p:cNvSpPr/>
            <p:nvPr/>
          </p:nvSpPr>
          <p:spPr>
            <a:xfrm rot="5400000">
              <a:off x="1303700" y="275103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63" name="Oval 662">
              <a:extLst>
                <a:ext uri="{FF2B5EF4-FFF2-40B4-BE49-F238E27FC236}">
                  <a16:creationId xmlns:a16="http://schemas.microsoft.com/office/drawing/2014/main" id="{4871B53D-2EE4-41BD-958F-173CF9B8E057}"/>
                </a:ext>
              </a:extLst>
            </p:cNvPr>
            <p:cNvSpPr/>
            <p:nvPr/>
          </p:nvSpPr>
          <p:spPr>
            <a:xfrm rot="5400000" flipH="1">
              <a:off x="816019" y="3206061"/>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64" name="Oval 663">
              <a:extLst>
                <a:ext uri="{FF2B5EF4-FFF2-40B4-BE49-F238E27FC236}">
                  <a16:creationId xmlns:a16="http://schemas.microsoft.com/office/drawing/2014/main" id="{9E38C685-DB8D-4063-A09B-E7F9B67663DE}"/>
                </a:ext>
              </a:extLst>
            </p:cNvPr>
            <p:cNvSpPr/>
            <p:nvPr/>
          </p:nvSpPr>
          <p:spPr>
            <a:xfrm rot="5400000">
              <a:off x="412005" y="391575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65" name="Oval 664">
              <a:extLst>
                <a:ext uri="{FF2B5EF4-FFF2-40B4-BE49-F238E27FC236}">
                  <a16:creationId xmlns:a16="http://schemas.microsoft.com/office/drawing/2014/main" id="{E0806834-9D0A-4F77-8085-4C25A42B175D}"/>
                </a:ext>
              </a:extLst>
            </p:cNvPr>
            <p:cNvSpPr/>
            <p:nvPr/>
          </p:nvSpPr>
          <p:spPr>
            <a:xfrm rot="16200000">
              <a:off x="3237773" y="189124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66" name="Oval 665">
              <a:extLst>
                <a:ext uri="{FF2B5EF4-FFF2-40B4-BE49-F238E27FC236}">
                  <a16:creationId xmlns:a16="http://schemas.microsoft.com/office/drawing/2014/main" id="{46B9551F-C790-4F9A-9E8A-FEACF17A179C}"/>
                </a:ext>
              </a:extLst>
            </p:cNvPr>
            <p:cNvSpPr/>
            <p:nvPr/>
          </p:nvSpPr>
          <p:spPr>
            <a:xfrm rot="16200000">
              <a:off x="3018680" y="203597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67" name="Oval 666">
              <a:extLst>
                <a:ext uri="{FF2B5EF4-FFF2-40B4-BE49-F238E27FC236}">
                  <a16:creationId xmlns:a16="http://schemas.microsoft.com/office/drawing/2014/main" id="{4058EAFF-DB18-4376-A84F-420818A31134}"/>
                </a:ext>
              </a:extLst>
            </p:cNvPr>
            <p:cNvSpPr/>
            <p:nvPr/>
          </p:nvSpPr>
          <p:spPr>
            <a:xfrm rot="5400000">
              <a:off x="3089824" y="187486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68" name="Oval 667">
              <a:extLst>
                <a:ext uri="{FF2B5EF4-FFF2-40B4-BE49-F238E27FC236}">
                  <a16:creationId xmlns:a16="http://schemas.microsoft.com/office/drawing/2014/main" id="{7FD09E7F-C7B7-48CB-B9F8-1A5DA7CCA6C3}"/>
                </a:ext>
              </a:extLst>
            </p:cNvPr>
            <p:cNvSpPr/>
            <p:nvPr/>
          </p:nvSpPr>
          <p:spPr>
            <a:xfrm rot="5400000">
              <a:off x="3276170" y="213750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69" name="Oval 668">
              <a:extLst>
                <a:ext uri="{FF2B5EF4-FFF2-40B4-BE49-F238E27FC236}">
                  <a16:creationId xmlns:a16="http://schemas.microsoft.com/office/drawing/2014/main" id="{243B912E-6A0D-4ABD-9DE4-C457268ED87D}"/>
                </a:ext>
              </a:extLst>
            </p:cNvPr>
            <p:cNvSpPr/>
            <p:nvPr/>
          </p:nvSpPr>
          <p:spPr>
            <a:xfrm rot="5400000">
              <a:off x="3299382" y="201807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670" name="Oval 669">
              <a:extLst>
                <a:ext uri="{FF2B5EF4-FFF2-40B4-BE49-F238E27FC236}">
                  <a16:creationId xmlns:a16="http://schemas.microsoft.com/office/drawing/2014/main" id="{7330EDE6-2ABB-480E-B658-FDA15356BD49}"/>
                </a:ext>
              </a:extLst>
            </p:cNvPr>
            <p:cNvSpPr/>
            <p:nvPr/>
          </p:nvSpPr>
          <p:spPr>
            <a:xfrm rot="5400000">
              <a:off x="3153492" y="209322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71" name="Oval 670">
              <a:extLst>
                <a:ext uri="{FF2B5EF4-FFF2-40B4-BE49-F238E27FC236}">
                  <a16:creationId xmlns:a16="http://schemas.microsoft.com/office/drawing/2014/main" id="{F53CFD44-D0DE-4EF8-A5B6-8EB08E05F1D5}"/>
                </a:ext>
              </a:extLst>
            </p:cNvPr>
            <p:cNvSpPr/>
            <p:nvPr/>
          </p:nvSpPr>
          <p:spPr>
            <a:xfrm rot="16200000">
              <a:off x="3099388" y="201868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72" name="Oval 671">
              <a:extLst>
                <a:ext uri="{FF2B5EF4-FFF2-40B4-BE49-F238E27FC236}">
                  <a16:creationId xmlns:a16="http://schemas.microsoft.com/office/drawing/2014/main" id="{8F4FB290-DD3E-41B2-9987-94A3DF6356EA}"/>
                </a:ext>
              </a:extLst>
            </p:cNvPr>
            <p:cNvSpPr/>
            <p:nvPr/>
          </p:nvSpPr>
          <p:spPr>
            <a:xfrm rot="16200000">
              <a:off x="4313712" y="34940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73" name="Oval 672">
              <a:extLst>
                <a:ext uri="{FF2B5EF4-FFF2-40B4-BE49-F238E27FC236}">
                  <a16:creationId xmlns:a16="http://schemas.microsoft.com/office/drawing/2014/main" id="{4A7DBCFE-F07D-4996-BC00-AAAF0C1A47C0}"/>
                </a:ext>
              </a:extLst>
            </p:cNvPr>
            <p:cNvSpPr/>
            <p:nvPr/>
          </p:nvSpPr>
          <p:spPr>
            <a:xfrm rot="16200000">
              <a:off x="3195752" y="198502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74" name="Oval 673">
              <a:extLst>
                <a:ext uri="{FF2B5EF4-FFF2-40B4-BE49-F238E27FC236}">
                  <a16:creationId xmlns:a16="http://schemas.microsoft.com/office/drawing/2014/main" id="{0802DA57-AB47-4B15-BDC2-8C8A675288AB}"/>
                </a:ext>
              </a:extLst>
            </p:cNvPr>
            <p:cNvSpPr/>
            <p:nvPr/>
          </p:nvSpPr>
          <p:spPr>
            <a:xfrm rot="5400000">
              <a:off x="3018984" y="195565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75" name="Oval 674">
              <a:extLst>
                <a:ext uri="{FF2B5EF4-FFF2-40B4-BE49-F238E27FC236}">
                  <a16:creationId xmlns:a16="http://schemas.microsoft.com/office/drawing/2014/main" id="{8D39483C-83ED-411B-9498-DC0E8BAC0D36}"/>
                </a:ext>
              </a:extLst>
            </p:cNvPr>
            <p:cNvSpPr/>
            <p:nvPr/>
          </p:nvSpPr>
          <p:spPr>
            <a:xfrm rot="5400000">
              <a:off x="3332026" y="193626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76" name="Oval 675">
              <a:extLst>
                <a:ext uri="{FF2B5EF4-FFF2-40B4-BE49-F238E27FC236}">
                  <a16:creationId xmlns:a16="http://schemas.microsoft.com/office/drawing/2014/main" id="{4A284118-798C-4C9A-BAF6-0AACDBB4FAB3}"/>
                </a:ext>
              </a:extLst>
            </p:cNvPr>
            <p:cNvSpPr/>
            <p:nvPr/>
          </p:nvSpPr>
          <p:spPr>
            <a:xfrm rot="5400000">
              <a:off x="3163153" y="182064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77" name="Oval 676">
              <a:extLst>
                <a:ext uri="{FF2B5EF4-FFF2-40B4-BE49-F238E27FC236}">
                  <a16:creationId xmlns:a16="http://schemas.microsoft.com/office/drawing/2014/main" id="{A0E9E47B-A7B5-499B-95BE-AC0E61065231}"/>
                </a:ext>
              </a:extLst>
            </p:cNvPr>
            <p:cNvSpPr/>
            <p:nvPr/>
          </p:nvSpPr>
          <p:spPr>
            <a:xfrm rot="5400000">
              <a:off x="3411931" y="200585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78" name="Oval 677">
              <a:extLst>
                <a:ext uri="{FF2B5EF4-FFF2-40B4-BE49-F238E27FC236}">
                  <a16:creationId xmlns:a16="http://schemas.microsoft.com/office/drawing/2014/main" id="{CF003D74-0EBA-4636-B114-FDB918FE94B7}"/>
                </a:ext>
              </a:extLst>
            </p:cNvPr>
            <p:cNvSpPr/>
            <p:nvPr/>
          </p:nvSpPr>
          <p:spPr>
            <a:xfrm rot="16200000">
              <a:off x="3157587" y="216985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79" name="Oval 678">
              <a:extLst>
                <a:ext uri="{FF2B5EF4-FFF2-40B4-BE49-F238E27FC236}">
                  <a16:creationId xmlns:a16="http://schemas.microsoft.com/office/drawing/2014/main" id="{B8244A27-6C49-4B7B-94FA-BBEFA6C83CE0}"/>
                </a:ext>
              </a:extLst>
            </p:cNvPr>
            <p:cNvSpPr/>
            <p:nvPr/>
          </p:nvSpPr>
          <p:spPr>
            <a:xfrm rot="5400000">
              <a:off x="3233862" y="207643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80" name="Oval 679">
              <a:extLst>
                <a:ext uri="{FF2B5EF4-FFF2-40B4-BE49-F238E27FC236}">
                  <a16:creationId xmlns:a16="http://schemas.microsoft.com/office/drawing/2014/main" id="{A94821F9-FE62-42DF-B8AE-7BE69DFC7FE3}"/>
                </a:ext>
              </a:extLst>
            </p:cNvPr>
            <p:cNvSpPr/>
            <p:nvPr/>
          </p:nvSpPr>
          <p:spPr>
            <a:xfrm rot="5400000">
              <a:off x="3071003" y="21129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81" name="Oval 680">
              <a:extLst>
                <a:ext uri="{FF2B5EF4-FFF2-40B4-BE49-F238E27FC236}">
                  <a16:creationId xmlns:a16="http://schemas.microsoft.com/office/drawing/2014/main" id="{3CF800C7-94C6-4788-873E-597905EEB6D4}"/>
                </a:ext>
              </a:extLst>
            </p:cNvPr>
            <p:cNvSpPr/>
            <p:nvPr/>
          </p:nvSpPr>
          <p:spPr>
            <a:xfrm rot="5400000">
              <a:off x="3376051" y="209638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82" name="Oval 681">
              <a:extLst>
                <a:ext uri="{FF2B5EF4-FFF2-40B4-BE49-F238E27FC236}">
                  <a16:creationId xmlns:a16="http://schemas.microsoft.com/office/drawing/2014/main" id="{C1C29A9B-595C-4CBA-AAD4-EB8CF830D21B}"/>
                </a:ext>
              </a:extLst>
            </p:cNvPr>
            <p:cNvSpPr/>
            <p:nvPr/>
          </p:nvSpPr>
          <p:spPr>
            <a:xfrm rot="5400000">
              <a:off x="3270584" y="22564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83" name="Oval 682">
              <a:extLst>
                <a:ext uri="{FF2B5EF4-FFF2-40B4-BE49-F238E27FC236}">
                  <a16:creationId xmlns:a16="http://schemas.microsoft.com/office/drawing/2014/main" id="{F70CA38E-E86A-42FD-8064-555F8FF8FC71}"/>
                </a:ext>
              </a:extLst>
            </p:cNvPr>
            <p:cNvSpPr/>
            <p:nvPr/>
          </p:nvSpPr>
          <p:spPr>
            <a:xfrm rot="16200000">
              <a:off x="3064198" y="219438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84" name="Oval 683">
              <a:extLst>
                <a:ext uri="{FF2B5EF4-FFF2-40B4-BE49-F238E27FC236}">
                  <a16:creationId xmlns:a16="http://schemas.microsoft.com/office/drawing/2014/main" id="{8097AB8F-F6F8-4952-BB90-4BF57C268680}"/>
                </a:ext>
              </a:extLst>
            </p:cNvPr>
            <p:cNvSpPr/>
            <p:nvPr/>
          </p:nvSpPr>
          <p:spPr>
            <a:xfrm rot="5400000">
              <a:off x="2954534" y="21982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85" name="Oval 684">
              <a:extLst>
                <a:ext uri="{FF2B5EF4-FFF2-40B4-BE49-F238E27FC236}">
                  <a16:creationId xmlns:a16="http://schemas.microsoft.com/office/drawing/2014/main" id="{7538E74B-9116-40C5-8E1A-835E8557C941}"/>
                </a:ext>
              </a:extLst>
            </p:cNvPr>
            <p:cNvSpPr/>
            <p:nvPr/>
          </p:nvSpPr>
          <p:spPr>
            <a:xfrm rot="15340465">
              <a:off x="3706370" y="25394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86" name="Oval 685">
              <a:extLst>
                <a:ext uri="{FF2B5EF4-FFF2-40B4-BE49-F238E27FC236}">
                  <a16:creationId xmlns:a16="http://schemas.microsoft.com/office/drawing/2014/main" id="{B56037C3-4706-4A83-A9E8-158409F3B0D5}"/>
                </a:ext>
              </a:extLst>
            </p:cNvPr>
            <p:cNvSpPr/>
            <p:nvPr/>
          </p:nvSpPr>
          <p:spPr>
            <a:xfrm rot="15340465">
              <a:off x="3461938" y="258406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87" name="Oval 686">
              <a:extLst>
                <a:ext uri="{FF2B5EF4-FFF2-40B4-BE49-F238E27FC236}">
                  <a16:creationId xmlns:a16="http://schemas.microsoft.com/office/drawing/2014/main" id="{DCE936F8-C32C-47AB-9ED8-414DD26AEC92}"/>
                </a:ext>
              </a:extLst>
            </p:cNvPr>
            <p:cNvSpPr/>
            <p:nvPr/>
          </p:nvSpPr>
          <p:spPr>
            <a:xfrm rot="4540465">
              <a:off x="3561241" y="255729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88" name="Oval 687">
              <a:extLst>
                <a:ext uri="{FF2B5EF4-FFF2-40B4-BE49-F238E27FC236}">
                  <a16:creationId xmlns:a16="http://schemas.microsoft.com/office/drawing/2014/main" id="{3D43B738-D6DF-4ED8-ACCF-9C2662BABFD1}"/>
                </a:ext>
              </a:extLst>
            </p:cNvPr>
            <p:cNvSpPr/>
            <p:nvPr/>
          </p:nvSpPr>
          <p:spPr>
            <a:xfrm rot="4540465">
              <a:off x="3804505" y="27685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89" name="Oval 688">
              <a:extLst>
                <a:ext uri="{FF2B5EF4-FFF2-40B4-BE49-F238E27FC236}">
                  <a16:creationId xmlns:a16="http://schemas.microsoft.com/office/drawing/2014/main" id="{3D1AEEC6-B97F-47FF-904E-8C8CE42A76BF}"/>
                </a:ext>
              </a:extLst>
            </p:cNvPr>
            <p:cNvSpPr/>
            <p:nvPr/>
          </p:nvSpPr>
          <p:spPr>
            <a:xfrm rot="4540465">
              <a:off x="3796309" y="264859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690" name="Oval 689">
              <a:extLst>
                <a:ext uri="{FF2B5EF4-FFF2-40B4-BE49-F238E27FC236}">
                  <a16:creationId xmlns:a16="http://schemas.microsoft.com/office/drawing/2014/main" id="{CE75F450-009E-4436-B6C0-6F2CA6BAF935}"/>
                </a:ext>
              </a:extLst>
            </p:cNvPr>
            <p:cNvSpPr/>
            <p:nvPr/>
          </p:nvSpPr>
          <p:spPr>
            <a:xfrm rot="4540465">
              <a:off x="3671277" y="27604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91" name="Oval 690">
              <a:extLst>
                <a:ext uri="{FF2B5EF4-FFF2-40B4-BE49-F238E27FC236}">
                  <a16:creationId xmlns:a16="http://schemas.microsoft.com/office/drawing/2014/main" id="{AB0474AA-AC9A-4334-AAAC-5319A38C6C82}"/>
                </a:ext>
              </a:extLst>
            </p:cNvPr>
            <p:cNvSpPr/>
            <p:nvPr/>
          </p:nvSpPr>
          <p:spPr>
            <a:xfrm rot="15340465">
              <a:off x="3600410" y="270158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92" name="Oval 691">
              <a:extLst>
                <a:ext uri="{FF2B5EF4-FFF2-40B4-BE49-F238E27FC236}">
                  <a16:creationId xmlns:a16="http://schemas.microsoft.com/office/drawing/2014/main" id="{EA4D8BB4-C0F3-4E44-8CD8-1F53112DBC0B}"/>
                </a:ext>
              </a:extLst>
            </p:cNvPr>
            <p:cNvSpPr/>
            <p:nvPr/>
          </p:nvSpPr>
          <p:spPr>
            <a:xfrm rot="15340465">
              <a:off x="3687724" y="26422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93" name="Oval 692">
              <a:extLst>
                <a:ext uri="{FF2B5EF4-FFF2-40B4-BE49-F238E27FC236}">
                  <a16:creationId xmlns:a16="http://schemas.microsoft.com/office/drawing/2014/main" id="{ADBCC15B-1D72-41D0-A83F-42CA85793D1F}"/>
                </a:ext>
              </a:extLst>
            </p:cNvPr>
            <p:cNvSpPr/>
            <p:nvPr/>
          </p:nvSpPr>
          <p:spPr>
            <a:xfrm rot="4540465">
              <a:off x="3506911" y="266041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94" name="Oval 693">
              <a:extLst>
                <a:ext uri="{FF2B5EF4-FFF2-40B4-BE49-F238E27FC236}">
                  <a16:creationId xmlns:a16="http://schemas.microsoft.com/office/drawing/2014/main" id="{17140615-1062-46C8-8099-12DA974F07EA}"/>
                </a:ext>
              </a:extLst>
            </p:cNvPr>
            <p:cNvSpPr/>
            <p:nvPr/>
          </p:nvSpPr>
          <p:spPr>
            <a:xfrm rot="4540465">
              <a:off x="3806558" y="256271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95" name="Oval 694">
              <a:extLst>
                <a:ext uri="{FF2B5EF4-FFF2-40B4-BE49-F238E27FC236}">
                  <a16:creationId xmlns:a16="http://schemas.microsoft.com/office/drawing/2014/main" id="{7E1302A4-AB9C-4347-B1CC-EF36805286E7}"/>
                </a:ext>
              </a:extLst>
            </p:cNvPr>
            <p:cNvSpPr/>
            <p:nvPr/>
          </p:nvSpPr>
          <p:spPr>
            <a:xfrm rot="15340465">
              <a:off x="3699886" y="282634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96" name="Oval 695">
              <a:extLst>
                <a:ext uri="{FF2B5EF4-FFF2-40B4-BE49-F238E27FC236}">
                  <a16:creationId xmlns:a16="http://schemas.microsoft.com/office/drawing/2014/main" id="{662D6691-385E-445E-BC17-9B81F8FAD758}"/>
                </a:ext>
              </a:extLst>
            </p:cNvPr>
            <p:cNvSpPr/>
            <p:nvPr/>
          </p:nvSpPr>
          <p:spPr>
            <a:xfrm rot="4540465">
              <a:off x="3746131" y="272281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97" name="Oval 696">
              <a:extLst>
                <a:ext uri="{FF2B5EF4-FFF2-40B4-BE49-F238E27FC236}">
                  <a16:creationId xmlns:a16="http://schemas.microsoft.com/office/drawing/2014/main" id="{5129767F-9047-48E2-B144-7A522E34BA8A}"/>
                </a:ext>
              </a:extLst>
            </p:cNvPr>
            <p:cNvSpPr/>
            <p:nvPr/>
          </p:nvSpPr>
          <p:spPr>
            <a:xfrm rot="4540465">
              <a:off x="3887696" y="270841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98" name="Oval 697">
              <a:extLst>
                <a:ext uri="{FF2B5EF4-FFF2-40B4-BE49-F238E27FC236}">
                  <a16:creationId xmlns:a16="http://schemas.microsoft.com/office/drawing/2014/main" id="{9327E995-0DC6-418D-977F-BDD5258F8D85}"/>
                </a:ext>
              </a:extLst>
            </p:cNvPr>
            <p:cNvSpPr/>
            <p:nvPr/>
          </p:nvSpPr>
          <p:spPr>
            <a:xfrm rot="4739662">
              <a:off x="3456021" y="247246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699" name="Oval 698">
              <a:extLst>
                <a:ext uri="{FF2B5EF4-FFF2-40B4-BE49-F238E27FC236}">
                  <a16:creationId xmlns:a16="http://schemas.microsoft.com/office/drawing/2014/main" id="{1C083084-B260-4B41-82B1-7ADFD4A87AD5}"/>
                </a:ext>
              </a:extLst>
            </p:cNvPr>
            <p:cNvSpPr/>
            <p:nvPr/>
          </p:nvSpPr>
          <p:spPr>
            <a:xfrm rot="4739662">
              <a:off x="3712816" y="24529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00" name="Oval 699">
              <a:extLst>
                <a:ext uri="{FF2B5EF4-FFF2-40B4-BE49-F238E27FC236}">
                  <a16:creationId xmlns:a16="http://schemas.microsoft.com/office/drawing/2014/main" id="{07AF210D-D8DB-46F3-B2D1-D64361980762}"/>
                </a:ext>
              </a:extLst>
            </p:cNvPr>
            <p:cNvSpPr/>
            <p:nvPr/>
          </p:nvSpPr>
          <p:spPr>
            <a:xfrm rot="15539662">
              <a:off x="3581553" y="244148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01" name="Oval 700">
              <a:extLst>
                <a:ext uri="{FF2B5EF4-FFF2-40B4-BE49-F238E27FC236}">
                  <a16:creationId xmlns:a16="http://schemas.microsoft.com/office/drawing/2014/main" id="{52D75221-8B51-4FEB-8BB4-461484E770EA}"/>
                </a:ext>
              </a:extLst>
            </p:cNvPr>
            <p:cNvSpPr/>
            <p:nvPr/>
          </p:nvSpPr>
          <p:spPr>
            <a:xfrm rot="15539662">
              <a:off x="3371318" y="223806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02" name="Oval 701">
              <a:extLst>
                <a:ext uri="{FF2B5EF4-FFF2-40B4-BE49-F238E27FC236}">
                  <a16:creationId xmlns:a16="http://schemas.microsoft.com/office/drawing/2014/main" id="{B7E791D9-235A-4C0F-B533-B21D8DD5C8A6}"/>
                </a:ext>
              </a:extLst>
            </p:cNvPr>
            <p:cNvSpPr/>
            <p:nvPr/>
          </p:nvSpPr>
          <p:spPr>
            <a:xfrm rot="15539662">
              <a:off x="3382743" y="23691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703" name="Oval 702">
              <a:extLst>
                <a:ext uri="{FF2B5EF4-FFF2-40B4-BE49-F238E27FC236}">
                  <a16:creationId xmlns:a16="http://schemas.microsoft.com/office/drawing/2014/main" id="{3ABAAB3A-1D13-46AF-8E91-735AE01DACE5}"/>
                </a:ext>
              </a:extLst>
            </p:cNvPr>
            <p:cNvSpPr/>
            <p:nvPr/>
          </p:nvSpPr>
          <p:spPr>
            <a:xfrm rot="15539662">
              <a:off x="3534427" y="228632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04" name="Oval 703">
              <a:extLst>
                <a:ext uri="{FF2B5EF4-FFF2-40B4-BE49-F238E27FC236}">
                  <a16:creationId xmlns:a16="http://schemas.microsoft.com/office/drawing/2014/main" id="{BC88828B-B4D3-4088-95E0-96DC0CEC9C06}"/>
                </a:ext>
              </a:extLst>
            </p:cNvPr>
            <p:cNvSpPr/>
            <p:nvPr/>
          </p:nvSpPr>
          <p:spPr>
            <a:xfrm rot="4739662">
              <a:off x="3601768" y="234917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05" name="Oval 704">
              <a:extLst>
                <a:ext uri="{FF2B5EF4-FFF2-40B4-BE49-F238E27FC236}">
                  <a16:creationId xmlns:a16="http://schemas.microsoft.com/office/drawing/2014/main" id="{A2746150-4BF1-4F75-90B8-0E70B2CF5059}"/>
                </a:ext>
              </a:extLst>
            </p:cNvPr>
            <p:cNvSpPr/>
            <p:nvPr/>
          </p:nvSpPr>
          <p:spPr>
            <a:xfrm rot="4739662">
              <a:off x="3490777" y="23817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06" name="Oval 705">
              <a:extLst>
                <a:ext uri="{FF2B5EF4-FFF2-40B4-BE49-F238E27FC236}">
                  <a16:creationId xmlns:a16="http://schemas.microsoft.com/office/drawing/2014/main" id="{9E99C5F3-0B28-4D0A-B3B2-F40A42CBF0F0}"/>
                </a:ext>
              </a:extLst>
            </p:cNvPr>
            <p:cNvSpPr/>
            <p:nvPr/>
          </p:nvSpPr>
          <p:spPr>
            <a:xfrm rot="15539662">
              <a:off x="3692725" y="23956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07" name="Oval 706">
              <a:extLst>
                <a:ext uri="{FF2B5EF4-FFF2-40B4-BE49-F238E27FC236}">
                  <a16:creationId xmlns:a16="http://schemas.microsoft.com/office/drawing/2014/main" id="{5B63D7F1-78D1-4518-8D99-BA9B6B51E974}"/>
                </a:ext>
              </a:extLst>
            </p:cNvPr>
            <p:cNvSpPr/>
            <p:nvPr/>
          </p:nvSpPr>
          <p:spPr>
            <a:xfrm rot="15539662">
              <a:off x="3377729" y="246507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08" name="Oval 707">
              <a:extLst>
                <a:ext uri="{FF2B5EF4-FFF2-40B4-BE49-F238E27FC236}">
                  <a16:creationId xmlns:a16="http://schemas.microsoft.com/office/drawing/2014/main" id="{9023DBE5-54D0-4D11-A26E-D287FD6E1AFC}"/>
                </a:ext>
              </a:extLst>
            </p:cNvPr>
            <p:cNvSpPr/>
            <p:nvPr/>
          </p:nvSpPr>
          <p:spPr>
            <a:xfrm rot="15539662">
              <a:off x="3263186" y="239320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09" name="Oval 708">
              <a:extLst>
                <a:ext uri="{FF2B5EF4-FFF2-40B4-BE49-F238E27FC236}">
                  <a16:creationId xmlns:a16="http://schemas.microsoft.com/office/drawing/2014/main" id="{00F86650-7791-4491-99A3-622ED85548EE}"/>
                </a:ext>
              </a:extLst>
            </p:cNvPr>
            <p:cNvSpPr/>
            <p:nvPr/>
          </p:nvSpPr>
          <p:spPr>
            <a:xfrm rot="4739662">
              <a:off x="3458723" y="216485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10" name="Oval 709">
              <a:extLst>
                <a:ext uri="{FF2B5EF4-FFF2-40B4-BE49-F238E27FC236}">
                  <a16:creationId xmlns:a16="http://schemas.microsoft.com/office/drawing/2014/main" id="{1BDD4BD8-0932-4ADF-ACA7-909BD1845EAA}"/>
                </a:ext>
              </a:extLst>
            </p:cNvPr>
            <p:cNvSpPr/>
            <p:nvPr/>
          </p:nvSpPr>
          <p:spPr>
            <a:xfrm rot="15539662">
              <a:off x="3447328" y="23087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11" name="Oval 710">
              <a:extLst>
                <a:ext uri="{FF2B5EF4-FFF2-40B4-BE49-F238E27FC236}">
                  <a16:creationId xmlns:a16="http://schemas.microsoft.com/office/drawing/2014/main" id="{F326573F-FEC5-4739-9429-6668BEFA4EF0}"/>
                </a:ext>
              </a:extLst>
            </p:cNvPr>
            <p:cNvSpPr/>
            <p:nvPr/>
          </p:nvSpPr>
          <p:spPr>
            <a:xfrm rot="15539662">
              <a:off x="3315359" y="232571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12" name="Oval 711">
              <a:extLst>
                <a:ext uri="{FF2B5EF4-FFF2-40B4-BE49-F238E27FC236}">
                  <a16:creationId xmlns:a16="http://schemas.microsoft.com/office/drawing/2014/main" id="{EF6A84B2-7688-45F7-A358-B3E36BCF7F9D}"/>
                </a:ext>
              </a:extLst>
            </p:cNvPr>
            <p:cNvSpPr/>
            <p:nvPr/>
          </p:nvSpPr>
          <p:spPr>
            <a:xfrm rot="15340465">
              <a:off x="4158705" y="317056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13" name="Oval 712">
              <a:extLst>
                <a:ext uri="{FF2B5EF4-FFF2-40B4-BE49-F238E27FC236}">
                  <a16:creationId xmlns:a16="http://schemas.microsoft.com/office/drawing/2014/main" id="{CFF15241-1961-484B-B7B5-2E9CB12BC94E}"/>
                </a:ext>
              </a:extLst>
            </p:cNvPr>
            <p:cNvSpPr/>
            <p:nvPr/>
          </p:nvSpPr>
          <p:spPr>
            <a:xfrm rot="4540465">
              <a:off x="4013576" y="318838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14" name="Oval 713">
              <a:extLst>
                <a:ext uri="{FF2B5EF4-FFF2-40B4-BE49-F238E27FC236}">
                  <a16:creationId xmlns:a16="http://schemas.microsoft.com/office/drawing/2014/main" id="{FE647074-FC95-48ED-98C0-8D46FDE3818D}"/>
                </a:ext>
              </a:extLst>
            </p:cNvPr>
            <p:cNvSpPr/>
            <p:nvPr/>
          </p:nvSpPr>
          <p:spPr>
            <a:xfrm rot="4540465">
              <a:off x="4256840" y="33996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15" name="Oval 714">
              <a:extLst>
                <a:ext uri="{FF2B5EF4-FFF2-40B4-BE49-F238E27FC236}">
                  <a16:creationId xmlns:a16="http://schemas.microsoft.com/office/drawing/2014/main" id="{857AD3A2-8F22-4982-843D-40F9E3EF93D4}"/>
                </a:ext>
              </a:extLst>
            </p:cNvPr>
            <p:cNvSpPr/>
            <p:nvPr/>
          </p:nvSpPr>
          <p:spPr>
            <a:xfrm rot="4540465">
              <a:off x="4248644" y="327967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716" name="Oval 715">
              <a:extLst>
                <a:ext uri="{FF2B5EF4-FFF2-40B4-BE49-F238E27FC236}">
                  <a16:creationId xmlns:a16="http://schemas.microsoft.com/office/drawing/2014/main" id="{E871E7B8-1852-4D22-9EDB-5B3AEF577E15}"/>
                </a:ext>
              </a:extLst>
            </p:cNvPr>
            <p:cNvSpPr/>
            <p:nvPr/>
          </p:nvSpPr>
          <p:spPr>
            <a:xfrm rot="15340465">
              <a:off x="4374189" y="36245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17" name="Oval 716">
              <a:extLst>
                <a:ext uri="{FF2B5EF4-FFF2-40B4-BE49-F238E27FC236}">
                  <a16:creationId xmlns:a16="http://schemas.microsoft.com/office/drawing/2014/main" id="{593A7CBB-EA8E-48BD-97A4-9D34ADA5C11A}"/>
                </a:ext>
              </a:extLst>
            </p:cNvPr>
            <p:cNvSpPr/>
            <p:nvPr/>
          </p:nvSpPr>
          <p:spPr>
            <a:xfrm rot="15340465">
              <a:off x="4140059" y="327329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18" name="Oval 717">
              <a:extLst>
                <a:ext uri="{FF2B5EF4-FFF2-40B4-BE49-F238E27FC236}">
                  <a16:creationId xmlns:a16="http://schemas.microsoft.com/office/drawing/2014/main" id="{1DCCB5ED-84B2-415D-A2A2-99989A82B053}"/>
                </a:ext>
              </a:extLst>
            </p:cNvPr>
            <p:cNvSpPr/>
            <p:nvPr/>
          </p:nvSpPr>
          <p:spPr>
            <a:xfrm rot="15340465">
              <a:off x="2384889" y="232601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19" name="Oval 718">
              <a:extLst>
                <a:ext uri="{FF2B5EF4-FFF2-40B4-BE49-F238E27FC236}">
                  <a16:creationId xmlns:a16="http://schemas.microsoft.com/office/drawing/2014/main" id="{5F4AC4B8-800F-44E9-8D31-A5ECD8A211CA}"/>
                </a:ext>
              </a:extLst>
            </p:cNvPr>
            <p:cNvSpPr/>
            <p:nvPr/>
          </p:nvSpPr>
          <p:spPr>
            <a:xfrm rot="4540465">
              <a:off x="4198466" y="335389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20" name="Oval 719">
              <a:extLst>
                <a:ext uri="{FF2B5EF4-FFF2-40B4-BE49-F238E27FC236}">
                  <a16:creationId xmlns:a16="http://schemas.microsoft.com/office/drawing/2014/main" id="{08261F9F-8966-41F3-915E-A06A5B9BD08E}"/>
                </a:ext>
              </a:extLst>
            </p:cNvPr>
            <p:cNvSpPr/>
            <p:nvPr/>
          </p:nvSpPr>
          <p:spPr>
            <a:xfrm rot="4540465">
              <a:off x="4299837" y="35716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21" name="Oval 720">
              <a:extLst>
                <a:ext uri="{FF2B5EF4-FFF2-40B4-BE49-F238E27FC236}">
                  <a16:creationId xmlns:a16="http://schemas.microsoft.com/office/drawing/2014/main" id="{B41FC584-2D23-4AC2-A88A-F31F6A30EC6A}"/>
                </a:ext>
              </a:extLst>
            </p:cNvPr>
            <p:cNvSpPr/>
            <p:nvPr/>
          </p:nvSpPr>
          <p:spPr>
            <a:xfrm rot="4540465">
              <a:off x="4340031" y="33395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22" name="Oval 721">
              <a:extLst>
                <a:ext uri="{FF2B5EF4-FFF2-40B4-BE49-F238E27FC236}">
                  <a16:creationId xmlns:a16="http://schemas.microsoft.com/office/drawing/2014/main" id="{C621F00C-2F37-480E-BFB7-770AC015E7D5}"/>
                </a:ext>
              </a:extLst>
            </p:cNvPr>
            <p:cNvSpPr/>
            <p:nvPr/>
          </p:nvSpPr>
          <p:spPr>
            <a:xfrm rot="4739662">
              <a:off x="3943871" y="31232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23" name="Oval 722">
              <a:extLst>
                <a:ext uri="{FF2B5EF4-FFF2-40B4-BE49-F238E27FC236}">
                  <a16:creationId xmlns:a16="http://schemas.microsoft.com/office/drawing/2014/main" id="{CD9D820C-2DE4-4B56-96A8-9876E8C864BC}"/>
                </a:ext>
              </a:extLst>
            </p:cNvPr>
            <p:cNvSpPr/>
            <p:nvPr/>
          </p:nvSpPr>
          <p:spPr>
            <a:xfrm rot="4739662">
              <a:off x="4165151" y="30839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24" name="Oval 723">
              <a:extLst>
                <a:ext uri="{FF2B5EF4-FFF2-40B4-BE49-F238E27FC236}">
                  <a16:creationId xmlns:a16="http://schemas.microsoft.com/office/drawing/2014/main" id="{DE2230F4-EEA9-405C-B3B5-63B99459E21B}"/>
                </a:ext>
              </a:extLst>
            </p:cNvPr>
            <p:cNvSpPr/>
            <p:nvPr/>
          </p:nvSpPr>
          <p:spPr>
            <a:xfrm rot="15539662">
              <a:off x="4033888" y="307257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25" name="Oval 724">
              <a:extLst>
                <a:ext uri="{FF2B5EF4-FFF2-40B4-BE49-F238E27FC236}">
                  <a16:creationId xmlns:a16="http://schemas.microsoft.com/office/drawing/2014/main" id="{D53C8F71-AAF5-40A3-B2C1-2BDF4DC09294}"/>
                </a:ext>
              </a:extLst>
            </p:cNvPr>
            <p:cNvSpPr/>
            <p:nvPr/>
          </p:nvSpPr>
          <p:spPr>
            <a:xfrm rot="15539662">
              <a:off x="3823653" y="28691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26" name="Oval 725">
              <a:extLst>
                <a:ext uri="{FF2B5EF4-FFF2-40B4-BE49-F238E27FC236}">
                  <a16:creationId xmlns:a16="http://schemas.microsoft.com/office/drawing/2014/main" id="{1BA16B1C-C591-4EE1-997C-8BF6CF8792DA}"/>
                </a:ext>
              </a:extLst>
            </p:cNvPr>
            <p:cNvSpPr/>
            <p:nvPr/>
          </p:nvSpPr>
          <p:spPr>
            <a:xfrm rot="15539662">
              <a:off x="3835078" y="300021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727" name="Oval 726">
              <a:extLst>
                <a:ext uri="{FF2B5EF4-FFF2-40B4-BE49-F238E27FC236}">
                  <a16:creationId xmlns:a16="http://schemas.microsoft.com/office/drawing/2014/main" id="{6A871506-9C2E-4B34-B011-8BE14F477BBA}"/>
                </a:ext>
              </a:extLst>
            </p:cNvPr>
            <p:cNvSpPr/>
            <p:nvPr/>
          </p:nvSpPr>
          <p:spPr>
            <a:xfrm rot="15539662">
              <a:off x="3986762" y="291740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28" name="Oval 727">
              <a:extLst>
                <a:ext uri="{FF2B5EF4-FFF2-40B4-BE49-F238E27FC236}">
                  <a16:creationId xmlns:a16="http://schemas.microsoft.com/office/drawing/2014/main" id="{95339E80-2D36-49A8-8D8F-34168EA84EC0}"/>
                </a:ext>
              </a:extLst>
            </p:cNvPr>
            <p:cNvSpPr/>
            <p:nvPr/>
          </p:nvSpPr>
          <p:spPr>
            <a:xfrm rot="4739662">
              <a:off x="4054103" y="298025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29" name="Oval 728">
              <a:extLst>
                <a:ext uri="{FF2B5EF4-FFF2-40B4-BE49-F238E27FC236}">
                  <a16:creationId xmlns:a16="http://schemas.microsoft.com/office/drawing/2014/main" id="{AF7C4152-496A-48E3-BDA7-50A3E46A53CF}"/>
                </a:ext>
              </a:extLst>
            </p:cNvPr>
            <p:cNvSpPr/>
            <p:nvPr/>
          </p:nvSpPr>
          <p:spPr>
            <a:xfrm rot="4739662">
              <a:off x="3943112" y="301287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30" name="Oval 729">
              <a:extLst>
                <a:ext uri="{FF2B5EF4-FFF2-40B4-BE49-F238E27FC236}">
                  <a16:creationId xmlns:a16="http://schemas.microsoft.com/office/drawing/2014/main" id="{E89B9B1A-C6BF-4B1B-A0C6-4ABD37DCF929}"/>
                </a:ext>
              </a:extLst>
            </p:cNvPr>
            <p:cNvSpPr/>
            <p:nvPr/>
          </p:nvSpPr>
          <p:spPr>
            <a:xfrm rot="15539662">
              <a:off x="3878336" y="308146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31" name="Oval 730">
              <a:extLst>
                <a:ext uri="{FF2B5EF4-FFF2-40B4-BE49-F238E27FC236}">
                  <a16:creationId xmlns:a16="http://schemas.microsoft.com/office/drawing/2014/main" id="{31EC0D94-27EF-47FF-A6AC-76EDBBFBA012}"/>
                </a:ext>
              </a:extLst>
            </p:cNvPr>
            <p:cNvSpPr/>
            <p:nvPr/>
          </p:nvSpPr>
          <p:spPr>
            <a:xfrm rot="4739662">
              <a:off x="3911058" y="2795942"/>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32" name="Oval 731">
              <a:extLst>
                <a:ext uri="{FF2B5EF4-FFF2-40B4-BE49-F238E27FC236}">
                  <a16:creationId xmlns:a16="http://schemas.microsoft.com/office/drawing/2014/main" id="{64E5B552-0760-4D79-B9A5-4BDF78351DFA}"/>
                </a:ext>
              </a:extLst>
            </p:cNvPr>
            <p:cNvSpPr/>
            <p:nvPr/>
          </p:nvSpPr>
          <p:spPr>
            <a:xfrm rot="15539662">
              <a:off x="3899663" y="293982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33" name="Oval 732">
              <a:extLst>
                <a:ext uri="{FF2B5EF4-FFF2-40B4-BE49-F238E27FC236}">
                  <a16:creationId xmlns:a16="http://schemas.microsoft.com/office/drawing/2014/main" id="{8253CE6A-B807-4A01-862A-9449BCF1A492}"/>
                </a:ext>
              </a:extLst>
            </p:cNvPr>
            <p:cNvSpPr/>
            <p:nvPr/>
          </p:nvSpPr>
          <p:spPr>
            <a:xfrm rot="15539662">
              <a:off x="3767694" y="295679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34" name="Oval 733">
              <a:extLst>
                <a:ext uri="{FF2B5EF4-FFF2-40B4-BE49-F238E27FC236}">
                  <a16:creationId xmlns:a16="http://schemas.microsoft.com/office/drawing/2014/main" id="{69F694B7-DEC5-45DF-9685-91EA1570B884}"/>
                </a:ext>
              </a:extLst>
            </p:cNvPr>
            <p:cNvSpPr/>
            <p:nvPr/>
          </p:nvSpPr>
          <p:spPr>
            <a:xfrm rot="9903218">
              <a:off x="2621259" y="122729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35" name="Oval 734">
              <a:extLst>
                <a:ext uri="{FF2B5EF4-FFF2-40B4-BE49-F238E27FC236}">
                  <a16:creationId xmlns:a16="http://schemas.microsoft.com/office/drawing/2014/main" id="{76F6B2C7-4633-4E76-95F2-08EE00C59C3E}"/>
                </a:ext>
              </a:extLst>
            </p:cNvPr>
            <p:cNvSpPr/>
            <p:nvPr/>
          </p:nvSpPr>
          <p:spPr>
            <a:xfrm rot="9903218">
              <a:off x="2562986" y="14516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36" name="Oval 735">
              <a:extLst>
                <a:ext uri="{FF2B5EF4-FFF2-40B4-BE49-F238E27FC236}">
                  <a16:creationId xmlns:a16="http://schemas.microsoft.com/office/drawing/2014/main" id="{438081DB-87C9-46D7-A2C7-8D75B871A859}"/>
                </a:ext>
              </a:extLst>
            </p:cNvPr>
            <p:cNvSpPr/>
            <p:nvPr/>
          </p:nvSpPr>
          <p:spPr>
            <a:xfrm rot="9903218">
              <a:off x="2650215" y="145835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37" name="Oval 736">
              <a:extLst>
                <a:ext uri="{FF2B5EF4-FFF2-40B4-BE49-F238E27FC236}">
                  <a16:creationId xmlns:a16="http://schemas.microsoft.com/office/drawing/2014/main" id="{B596AB5B-06DE-4A8D-AFEE-2A2FB12CEDDA}"/>
                </a:ext>
              </a:extLst>
            </p:cNvPr>
            <p:cNvSpPr/>
            <p:nvPr/>
          </p:nvSpPr>
          <p:spPr>
            <a:xfrm rot="20703218">
              <a:off x="2640528" y="135109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38" name="Oval 737">
              <a:extLst>
                <a:ext uri="{FF2B5EF4-FFF2-40B4-BE49-F238E27FC236}">
                  <a16:creationId xmlns:a16="http://schemas.microsoft.com/office/drawing/2014/main" id="{40EAD5FE-D7FC-421F-B31F-4BA44CDC7421}"/>
                </a:ext>
              </a:extLst>
            </p:cNvPr>
            <p:cNvSpPr/>
            <p:nvPr/>
          </p:nvSpPr>
          <p:spPr>
            <a:xfrm rot="20703218">
              <a:off x="2272600" y="16294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739" name="Oval 738">
              <a:extLst>
                <a:ext uri="{FF2B5EF4-FFF2-40B4-BE49-F238E27FC236}">
                  <a16:creationId xmlns:a16="http://schemas.microsoft.com/office/drawing/2014/main" id="{1E02E2CF-040D-42D2-BC0A-69DAA15AA787}"/>
                </a:ext>
              </a:extLst>
            </p:cNvPr>
            <p:cNvSpPr/>
            <p:nvPr/>
          </p:nvSpPr>
          <p:spPr>
            <a:xfrm rot="20703218">
              <a:off x="2561006" y="11779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40" name="Oval 739">
              <a:extLst>
                <a:ext uri="{FF2B5EF4-FFF2-40B4-BE49-F238E27FC236}">
                  <a16:creationId xmlns:a16="http://schemas.microsoft.com/office/drawing/2014/main" id="{0B44E2EC-A064-4C5D-A0BF-EED4897451B6}"/>
                </a:ext>
              </a:extLst>
            </p:cNvPr>
            <p:cNvSpPr/>
            <p:nvPr/>
          </p:nvSpPr>
          <p:spPr>
            <a:xfrm rot="9903218">
              <a:off x="2634287" y="131765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41" name="Oval 740">
              <a:extLst>
                <a:ext uri="{FF2B5EF4-FFF2-40B4-BE49-F238E27FC236}">
                  <a16:creationId xmlns:a16="http://schemas.microsoft.com/office/drawing/2014/main" id="{28BE5DD2-C777-4640-BD8F-B02C2171AC8F}"/>
                </a:ext>
              </a:extLst>
            </p:cNvPr>
            <p:cNvSpPr/>
            <p:nvPr/>
          </p:nvSpPr>
          <p:spPr>
            <a:xfrm rot="9903218">
              <a:off x="2724239" y="125538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42" name="Oval 741">
              <a:extLst>
                <a:ext uri="{FF2B5EF4-FFF2-40B4-BE49-F238E27FC236}">
                  <a16:creationId xmlns:a16="http://schemas.microsoft.com/office/drawing/2014/main" id="{F678C7D7-5AAE-4CBF-9498-F1482356080A}"/>
                </a:ext>
              </a:extLst>
            </p:cNvPr>
            <p:cNvSpPr/>
            <p:nvPr/>
          </p:nvSpPr>
          <p:spPr>
            <a:xfrm rot="20703218">
              <a:off x="2957579" y="205980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43" name="Oval 742">
              <a:extLst>
                <a:ext uri="{FF2B5EF4-FFF2-40B4-BE49-F238E27FC236}">
                  <a16:creationId xmlns:a16="http://schemas.microsoft.com/office/drawing/2014/main" id="{D99E52FD-5542-4A97-AA4C-53240DDAC1A7}"/>
                </a:ext>
              </a:extLst>
            </p:cNvPr>
            <p:cNvSpPr/>
            <p:nvPr/>
          </p:nvSpPr>
          <p:spPr>
            <a:xfrm rot="20703218">
              <a:off x="2643514" y="114798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44" name="Oval 743">
              <a:extLst>
                <a:ext uri="{FF2B5EF4-FFF2-40B4-BE49-F238E27FC236}">
                  <a16:creationId xmlns:a16="http://schemas.microsoft.com/office/drawing/2014/main" id="{2958086F-FA34-416F-970C-7DA926036FBA}"/>
                </a:ext>
              </a:extLst>
            </p:cNvPr>
            <p:cNvSpPr/>
            <p:nvPr/>
          </p:nvSpPr>
          <p:spPr>
            <a:xfrm rot="20703218">
              <a:off x="2692637" y="107044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45" name="Oval 744">
              <a:extLst>
                <a:ext uri="{FF2B5EF4-FFF2-40B4-BE49-F238E27FC236}">
                  <a16:creationId xmlns:a16="http://schemas.microsoft.com/office/drawing/2014/main" id="{9689E26B-5EE2-4A7B-AC1E-DE7B02497618}"/>
                </a:ext>
              </a:extLst>
            </p:cNvPr>
            <p:cNvSpPr/>
            <p:nvPr/>
          </p:nvSpPr>
          <p:spPr>
            <a:xfrm rot="20703218">
              <a:off x="2719246" y="100449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46" name="Oval 745">
              <a:extLst>
                <a:ext uri="{FF2B5EF4-FFF2-40B4-BE49-F238E27FC236}">
                  <a16:creationId xmlns:a16="http://schemas.microsoft.com/office/drawing/2014/main" id="{DC3B1B58-A8D7-4814-B89E-20B387ADEE73}"/>
                </a:ext>
              </a:extLst>
            </p:cNvPr>
            <p:cNvSpPr/>
            <p:nvPr/>
          </p:nvSpPr>
          <p:spPr>
            <a:xfrm rot="20703218">
              <a:off x="2575876" y="1267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47" name="Oval 746">
              <a:extLst>
                <a:ext uri="{FF2B5EF4-FFF2-40B4-BE49-F238E27FC236}">
                  <a16:creationId xmlns:a16="http://schemas.microsoft.com/office/drawing/2014/main" id="{A982EC2D-C473-4071-BAF0-8EC25E270FDD}"/>
                </a:ext>
              </a:extLst>
            </p:cNvPr>
            <p:cNvSpPr/>
            <p:nvPr/>
          </p:nvSpPr>
          <p:spPr>
            <a:xfrm rot="20703218">
              <a:off x="2711862" y="1185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48" name="Oval 747">
              <a:extLst>
                <a:ext uri="{FF2B5EF4-FFF2-40B4-BE49-F238E27FC236}">
                  <a16:creationId xmlns:a16="http://schemas.microsoft.com/office/drawing/2014/main" id="{7E24BE5F-A83E-4267-99F4-2AE946BF5485}"/>
                </a:ext>
              </a:extLst>
            </p:cNvPr>
            <p:cNvSpPr/>
            <p:nvPr/>
          </p:nvSpPr>
          <p:spPr>
            <a:xfrm rot="4739662">
              <a:off x="4536730" y="391095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49" name="Oval 748">
              <a:extLst>
                <a:ext uri="{FF2B5EF4-FFF2-40B4-BE49-F238E27FC236}">
                  <a16:creationId xmlns:a16="http://schemas.microsoft.com/office/drawing/2014/main" id="{AA919F0E-91EC-43AF-A275-53A6DE16C079}"/>
                </a:ext>
              </a:extLst>
            </p:cNvPr>
            <p:cNvSpPr/>
            <p:nvPr/>
          </p:nvSpPr>
          <p:spPr>
            <a:xfrm rot="15539662">
              <a:off x="4437441" y="36616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50" name="Oval 749">
              <a:extLst>
                <a:ext uri="{FF2B5EF4-FFF2-40B4-BE49-F238E27FC236}">
                  <a16:creationId xmlns:a16="http://schemas.microsoft.com/office/drawing/2014/main" id="{1837D4CC-3291-4208-A7F1-4362848A2F98}"/>
                </a:ext>
              </a:extLst>
            </p:cNvPr>
            <p:cNvSpPr/>
            <p:nvPr/>
          </p:nvSpPr>
          <p:spPr>
            <a:xfrm rot="15539662">
              <a:off x="4409046" y="376251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751" name="Oval 750">
              <a:extLst>
                <a:ext uri="{FF2B5EF4-FFF2-40B4-BE49-F238E27FC236}">
                  <a16:creationId xmlns:a16="http://schemas.microsoft.com/office/drawing/2014/main" id="{99ECA179-8F0F-449B-9DFC-45540E7D3246}"/>
                </a:ext>
              </a:extLst>
            </p:cNvPr>
            <p:cNvSpPr/>
            <p:nvPr/>
          </p:nvSpPr>
          <p:spPr>
            <a:xfrm rot="15539662">
              <a:off x="4600550" y="370994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52" name="Oval 751">
              <a:extLst>
                <a:ext uri="{FF2B5EF4-FFF2-40B4-BE49-F238E27FC236}">
                  <a16:creationId xmlns:a16="http://schemas.microsoft.com/office/drawing/2014/main" id="{6E140519-FCD2-41C6-9663-285F3C477C4F}"/>
                </a:ext>
              </a:extLst>
            </p:cNvPr>
            <p:cNvSpPr/>
            <p:nvPr/>
          </p:nvSpPr>
          <p:spPr>
            <a:xfrm rot="4739662">
              <a:off x="3381509" y="217282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53" name="Oval 752">
              <a:extLst>
                <a:ext uri="{FF2B5EF4-FFF2-40B4-BE49-F238E27FC236}">
                  <a16:creationId xmlns:a16="http://schemas.microsoft.com/office/drawing/2014/main" id="{A539DB52-228E-4622-89E0-D5038B9ECB5B}"/>
                </a:ext>
              </a:extLst>
            </p:cNvPr>
            <p:cNvSpPr/>
            <p:nvPr/>
          </p:nvSpPr>
          <p:spPr>
            <a:xfrm rot="4739662">
              <a:off x="4556900" y="38054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54" name="Oval 753">
              <a:extLst>
                <a:ext uri="{FF2B5EF4-FFF2-40B4-BE49-F238E27FC236}">
                  <a16:creationId xmlns:a16="http://schemas.microsoft.com/office/drawing/2014/main" id="{94877EC2-28B0-4B17-BCBE-D641C7E0CD9D}"/>
                </a:ext>
              </a:extLst>
            </p:cNvPr>
            <p:cNvSpPr/>
            <p:nvPr/>
          </p:nvSpPr>
          <p:spPr>
            <a:xfrm rot="15539662">
              <a:off x="4127897" y="317742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55" name="Oval 754">
              <a:extLst>
                <a:ext uri="{FF2B5EF4-FFF2-40B4-BE49-F238E27FC236}">
                  <a16:creationId xmlns:a16="http://schemas.microsoft.com/office/drawing/2014/main" id="{6CFC5F19-A200-4338-B5D5-D18DE5065AE4}"/>
                </a:ext>
              </a:extLst>
            </p:cNvPr>
            <p:cNvSpPr/>
            <p:nvPr/>
          </p:nvSpPr>
          <p:spPr>
            <a:xfrm rot="15539662">
              <a:off x="4372436" y="37055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56" name="Oval 755">
              <a:extLst>
                <a:ext uri="{FF2B5EF4-FFF2-40B4-BE49-F238E27FC236}">
                  <a16:creationId xmlns:a16="http://schemas.microsoft.com/office/drawing/2014/main" id="{856E807A-18DF-4855-AAC3-A685D6F38684}"/>
                </a:ext>
              </a:extLst>
            </p:cNvPr>
            <p:cNvSpPr/>
            <p:nvPr/>
          </p:nvSpPr>
          <p:spPr>
            <a:xfrm rot="4739662">
              <a:off x="4550459" y="3614093"/>
              <a:ext cx="64330" cy="643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57" name="Oval 756">
              <a:extLst>
                <a:ext uri="{FF2B5EF4-FFF2-40B4-BE49-F238E27FC236}">
                  <a16:creationId xmlns:a16="http://schemas.microsoft.com/office/drawing/2014/main" id="{7E714C93-8A1F-497A-BE4D-E16D1C841CB6}"/>
                </a:ext>
              </a:extLst>
            </p:cNvPr>
            <p:cNvSpPr/>
            <p:nvPr/>
          </p:nvSpPr>
          <p:spPr>
            <a:xfrm rot="15539662">
              <a:off x="4531009" y="3740150"/>
              <a:ext cx="80692" cy="671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58" name="Oval 757">
              <a:extLst>
                <a:ext uri="{FF2B5EF4-FFF2-40B4-BE49-F238E27FC236}">
                  <a16:creationId xmlns:a16="http://schemas.microsoft.com/office/drawing/2014/main" id="{6BC9B44F-8B30-4694-88A4-5B2F81387611}"/>
                </a:ext>
              </a:extLst>
            </p:cNvPr>
            <p:cNvSpPr/>
            <p:nvPr/>
          </p:nvSpPr>
          <p:spPr>
            <a:xfrm rot="15539662">
              <a:off x="4500535" y="38518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59" name="Oval 758">
              <a:extLst>
                <a:ext uri="{FF2B5EF4-FFF2-40B4-BE49-F238E27FC236}">
                  <a16:creationId xmlns:a16="http://schemas.microsoft.com/office/drawing/2014/main" id="{629D109B-B40F-4463-85B2-9412089D4606}"/>
                </a:ext>
              </a:extLst>
            </p:cNvPr>
            <p:cNvSpPr/>
            <p:nvPr/>
          </p:nvSpPr>
          <p:spPr>
            <a:xfrm rot="15539662">
              <a:off x="4320340" y="36430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60" name="Oval 759">
              <a:extLst>
                <a:ext uri="{FF2B5EF4-FFF2-40B4-BE49-F238E27FC236}">
                  <a16:creationId xmlns:a16="http://schemas.microsoft.com/office/drawing/2014/main" id="{201C2E5B-E968-47FF-9933-EB161E4973AF}"/>
                </a:ext>
              </a:extLst>
            </p:cNvPr>
            <p:cNvSpPr/>
            <p:nvPr/>
          </p:nvSpPr>
          <p:spPr>
            <a:xfrm rot="17847352">
              <a:off x="2843011" y="349262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61" name="Oval 760">
              <a:extLst>
                <a:ext uri="{FF2B5EF4-FFF2-40B4-BE49-F238E27FC236}">
                  <a16:creationId xmlns:a16="http://schemas.microsoft.com/office/drawing/2014/main" id="{0449040A-B16A-4D2A-9B20-8CAA708931F4}"/>
                </a:ext>
              </a:extLst>
            </p:cNvPr>
            <p:cNvSpPr/>
            <p:nvPr/>
          </p:nvSpPr>
          <p:spPr>
            <a:xfrm rot="17847352">
              <a:off x="2652171" y="33378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62" name="Oval 761">
              <a:extLst>
                <a:ext uri="{FF2B5EF4-FFF2-40B4-BE49-F238E27FC236}">
                  <a16:creationId xmlns:a16="http://schemas.microsoft.com/office/drawing/2014/main" id="{5285C6C3-A0F3-43E6-BE17-E1B30C8A75C3}"/>
                </a:ext>
              </a:extLst>
            </p:cNvPr>
            <p:cNvSpPr/>
            <p:nvPr/>
          </p:nvSpPr>
          <p:spPr>
            <a:xfrm rot="17847352">
              <a:off x="2587891" y="35163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63" name="Oval 762">
              <a:extLst>
                <a:ext uri="{FF2B5EF4-FFF2-40B4-BE49-F238E27FC236}">
                  <a16:creationId xmlns:a16="http://schemas.microsoft.com/office/drawing/2014/main" id="{B1174550-AB00-4A7F-A855-3371B090C148}"/>
                </a:ext>
              </a:extLst>
            </p:cNvPr>
            <p:cNvSpPr/>
            <p:nvPr/>
          </p:nvSpPr>
          <p:spPr>
            <a:xfrm rot="7047352">
              <a:off x="2713251" y="341353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64" name="Oval 763">
              <a:extLst>
                <a:ext uri="{FF2B5EF4-FFF2-40B4-BE49-F238E27FC236}">
                  <a16:creationId xmlns:a16="http://schemas.microsoft.com/office/drawing/2014/main" id="{0FE94F4A-3154-4581-A8DB-2FFE56A6BF3F}"/>
                </a:ext>
              </a:extLst>
            </p:cNvPr>
            <p:cNvSpPr/>
            <p:nvPr/>
          </p:nvSpPr>
          <p:spPr>
            <a:xfrm rot="7047352">
              <a:off x="2763542" y="37288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65" name="Oval 764">
              <a:extLst>
                <a:ext uri="{FF2B5EF4-FFF2-40B4-BE49-F238E27FC236}">
                  <a16:creationId xmlns:a16="http://schemas.microsoft.com/office/drawing/2014/main" id="{27F8312B-4DC9-4527-B79E-B541AA13A233}"/>
                </a:ext>
              </a:extLst>
            </p:cNvPr>
            <p:cNvSpPr/>
            <p:nvPr/>
          </p:nvSpPr>
          <p:spPr>
            <a:xfrm rot="7047352">
              <a:off x="2842218" y="363174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dirty="0"/>
            </a:p>
          </p:txBody>
        </p:sp>
        <p:sp>
          <p:nvSpPr>
            <p:cNvPr id="766" name="Oval 765">
              <a:extLst>
                <a:ext uri="{FF2B5EF4-FFF2-40B4-BE49-F238E27FC236}">
                  <a16:creationId xmlns:a16="http://schemas.microsoft.com/office/drawing/2014/main" id="{8D6E4516-2FA3-4014-8C35-0E63C774309A}"/>
                </a:ext>
              </a:extLst>
            </p:cNvPr>
            <p:cNvSpPr/>
            <p:nvPr/>
          </p:nvSpPr>
          <p:spPr>
            <a:xfrm rot="7047352">
              <a:off x="2047350" y="185359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67" name="Oval 766">
              <a:extLst>
                <a:ext uri="{FF2B5EF4-FFF2-40B4-BE49-F238E27FC236}">
                  <a16:creationId xmlns:a16="http://schemas.microsoft.com/office/drawing/2014/main" id="{CD65E461-218E-4329-BE67-83430C1FF969}"/>
                </a:ext>
              </a:extLst>
            </p:cNvPr>
            <p:cNvSpPr/>
            <p:nvPr/>
          </p:nvSpPr>
          <p:spPr>
            <a:xfrm rot="7047352">
              <a:off x="2684137" y="36275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68" name="Oval 767">
              <a:extLst>
                <a:ext uri="{FF2B5EF4-FFF2-40B4-BE49-F238E27FC236}">
                  <a16:creationId xmlns:a16="http://schemas.microsoft.com/office/drawing/2014/main" id="{FAAEA19B-FA50-41BC-9DA5-4773BBB00964}"/>
                </a:ext>
              </a:extLst>
            </p:cNvPr>
            <p:cNvSpPr/>
            <p:nvPr/>
          </p:nvSpPr>
          <p:spPr>
            <a:xfrm rot="17847352">
              <a:off x="2670496" y="353641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69" name="Oval 768">
              <a:extLst>
                <a:ext uri="{FF2B5EF4-FFF2-40B4-BE49-F238E27FC236}">
                  <a16:creationId xmlns:a16="http://schemas.microsoft.com/office/drawing/2014/main" id="{F4D984A4-9032-462A-8649-C559FDB38365}"/>
                </a:ext>
              </a:extLst>
            </p:cNvPr>
            <p:cNvSpPr/>
            <p:nvPr/>
          </p:nvSpPr>
          <p:spPr>
            <a:xfrm rot="17847352">
              <a:off x="2833628" y="338555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70" name="Oval 769">
              <a:extLst>
                <a:ext uri="{FF2B5EF4-FFF2-40B4-BE49-F238E27FC236}">
                  <a16:creationId xmlns:a16="http://schemas.microsoft.com/office/drawing/2014/main" id="{07A7060B-6AF9-48BB-9D52-11F623B24EAC}"/>
                </a:ext>
              </a:extLst>
            </p:cNvPr>
            <p:cNvSpPr/>
            <p:nvPr/>
          </p:nvSpPr>
          <p:spPr>
            <a:xfrm rot="17847352">
              <a:off x="2765497" y="35546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71" name="Oval 770">
              <a:extLst>
                <a:ext uri="{FF2B5EF4-FFF2-40B4-BE49-F238E27FC236}">
                  <a16:creationId xmlns:a16="http://schemas.microsoft.com/office/drawing/2014/main" id="{54667FA9-1669-4541-B5B2-F7561E1ACD14}"/>
                </a:ext>
              </a:extLst>
            </p:cNvPr>
            <p:cNvSpPr/>
            <p:nvPr/>
          </p:nvSpPr>
          <p:spPr>
            <a:xfrm rot="7047352">
              <a:off x="2628210" y="344341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72" name="Oval 771">
              <a:extLst>
                <a:ext uri="{FF2B5EF4-FFF2-40B4-BE49-F238E27FC236}">
                  <a16:creationId xmlns:a16="http://schemas.microsoft.com/office/drawing/2014/main" id="{4186434F-B0C3-4687-BA3E-7A675B617D78}"/>
                </a:ext>
              </a:extLst>
            </p:cNvPr>
            <p:cNvSpPr/>
            <p:nvPr/>
          </p:nvSpPr>
          <p:spPr>
            <a:xfrm rot="7047352">
              <a:off x="2911917" y="3572372"/>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73" name="Oval 772">
              <a:extLst>
                <a:ext uri="{FF2B5EF4-FFF2-40B4-BE49-F238E27FC236}">
                  <a16:creationId xmlns:a16="http://schemas.microsoft.com/office/drawing/2014/main" id="{25850A69-4B6A-4BFE-8581-959FAEFDE410}"/>
                </a:ext>
              </a:extLst>
            </p:cNvPr>
            <p:cNvSpPr/>
            <p:nvPr/>
          </p:nvSpPr>
          <p:spPr>
            <a:xfrm rot="7047352">
              <a:off x="2505209" y="354542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74" name="Oval 773">
              <a:extLst>
                <a:ext uri="{FF2B5EF4-FFF2-40B4-BE49-F238E27FC236}">
                  <a16:creationId xmlns:a16="http://schemas.microsoft.com/office/drawing/2014/main" id="{39A84C48-09F8-4924-B031-567498EB5D3C}"/>
                </a:ext>
              </a:extLst>
            </p:cNvPr>
            <p:cNvSpPr/>
            <p:nvPr/>
          </p:nvSpPr>
          <p:spPr>
            <a:xfrm rot="7047352">
              <a:off x="2944710" y="367462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75" name="Oval 774">
              <a:extLst>
                <a:ext uri="{FF2B5EF4-FFF2-40B4-BE49-F238E27FC236}">
                  <a16:creationId xmlns:a16="http://schemas.microsoft.com/office/drawing/2014/main" id="{33365CEF-A438-4091-8D94-C84854DED342}"/>
                </a:ext>
              </a:extLst>
            </p:cNvPr>
            <p:cNvSpPr/>
            <p:nvPr/>
          </p:nvSpPr>
          <p:spPr>
            <a:xfrm rot="17847352">
              <a:off x="2637372" y="370654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76" name="Oval 775">
              <a:extLst>
                <a:ext uri="{FF2B5EF4-FFF2-40B4-BE49-F238E27FC236}">
                  <a16:creationId xmlns:a16="http://schemas.microsoft.com/office/drawing/2014/main" id="{17FC71F0-DFD7-4750-9F5D-B061F0C24862}"/>
                </a:ext>
              </a:extLst>
            </p:cNvPr>
            <p:cNvSpPr/>
            <p:nvPr/>
          </p:nvSpPr>
          <p:spPr>
            <a:xfrm rot="7047352">
              <a:off x="2760181" y="365149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77" name="Oval 776">
              <a:extLst>
                <a:ext uri="{FF2B5EF4-FFF2-40B4-BE49-F238E27FC236}">
                  <a16:creationId xmlns:a16="http://schemas.microsoft.com/office/drawing/2014/main" id="{6DE2D7CC-5D6D-46D7-ADB6-CB9DAA94FBE0}"/>
                </a:ext>
              </a:extLst>
            </p:cNvPr>
            <p:cNvSpPr/>
            <p:nvPr/>
          </p:nvSpPr>
          <p:spPr>
            <a:xfrm rot="7047352">
              <a:off x="2598838" y="36087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78" name="Oval 777">
              <a:extLst>
                <a:ext uri="{FF2B5EF4-FFF2-40B4-BE49-F238E27FC236}">
                  <a16:creationId xmlns:a16="http://schemas.microsoft.com/office/drawing/2014/main" id="{F82637CC-05A4-4992-9AB3-CE62B3C85EEB}"/>
                </a:ext>
              </a:extLst>
            </p:cNvPr>
            <p:cNvSpPr/>
            <p:nvPr/>
          </p:nvSpPr>
          <p:spPr>
            <a:xfrm rot="7047352">
              <a:off x="2880172" y="373292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79" name="Oval 778">
              <a:extLst>
                <a:ext uri="{FF2B5EF4-FFF2-40B4-BE49-F238E27FC236}">
                  <a16:creationId xmlns:a16="http://schemas.microsoft.com/office/drawing/2014/main" id="{67582BDF-F7CF-43E1-9997-333DFCDF723F}"/>
                </a:ext>
              </a:extLst>
            </p:cNvPr>
            <p:cNvSpPr/>
            <p:nvPr/>
          </p:nvSpPr>
          <p:spPr>
            <a:xfrm rot="17847352">
              <a:off x="2379349" y="358651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80" name="Oval 779">
              <a:extLst>
                <a:ext uri="{FF2B5EF4-FFF2-40B4-BE49-F238E27FC236}">
                  <a16:creationId xmlns:a16="http://schemas.microsoft.com/office/drawing/2014/main" id="{24FE856A-9D8F-4504-9EAD-D950B5CA76FB}"/>
                </a:ext>
              </a:extLst>
            </p:cNvPr>
            <p:cNvSpPr/>
            <p:nvPr/>
          </p:nvSpPr>
          <p:spPr>
            <a:xfrm rot="17847352">
              <a:off x="2352824" y="366110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81" name="Oval 780">
              <a:extLst>
                <a:ext uri="{FF2B5EF4-FFF2-40B4-BE49-F238E27FC236}">
                  <a16:creationId xmlns:a16="http://schemas.microsoft.com/office/drawing/2014/main" id="{C0C962A0-58C1-4B09-84D8-107220CCB296}"/>
                </a:ext>
              </a:extLst>
            </p:cNvPr>
            <p:cNvSpPr/>
            <p:nvPr/>
          </p:nvSpPr>
          <p:spPr>
            <a:xfrm rot="7047352">
              <a:off x="2434868" y="370591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82" name="Oval 781">
              <a:extLst>
                <a:ext uri="{FF2B5EF4-FFF2-40B4-BE49-F238E27FC236}">
                  <a16:creationId xmlns:a16="http://schemas.microsoft.com/office/drawing/2014/main" id="{8302C01A-3AE7-4BD0-B813-B3EB8552E430}"/>
                </a:ext>
              </a:extLst>
            </p:cNvPr>
            <p:cNvSpPr/>
            <p:nvPr/>
          </p:nvSpPr>
          <p:spPr>
            <a:xfrm rot="17847352">
              <a:off x="2555245" y="367793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83" name="Oval 782">
              <a:extLst>
                <a:ext uri="{FF2B5EF4-FFF2-40B4-BE49-F238E27FC236}">
                  <a16:creationId xmlns:a16="http://schemas.microsoft.com/office/drawing/2014/main" id="{464552C9-77C4-4082-A282-067A5D4C0B04}"/>
                </a:ext>
              </a:extLst>
            </p:cNvPr>
            <p:cNvSpPr/>
            <p:nvPr/>
          </p:nvSpPr>
          <p:spPr>
            <a:xfrm rot="7047352">
              <a:off x="2349827" y="373578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84" name="Oval 783">
              <a:extLst>
                <a:ext uri="{FF2B5EF4-FFF2-40B4-BE49-F238E27FC236}">
                  <a16:creationId xmlns:a16="http://schemas.microsoft.com/office/drawing/2014/main" id="{B3F7184D-AD82-423A-801C-6A685D652ACB}"/>
                </a:ext>
              </a:extLst>
            </p:cNvPr>
            <p:cNvSpPr/>
            <p:nvPr/>
          </p:nvSpPr>
          <p:spPr>
            <a:xfrm rot="7047352">
              <a:off x="2461978" y="362723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85" name="Oval 784">
              <a:extLst>
                <a:ext uri="{FF2B5EF4-FFF2-40B4-BE49-F238E27FC236}">
                  <a16:creationId xmlns:a16="http://schemas.microsoft.com/office/drawing/2014/main" id="{71263A61-09DA-4943-A825-62726905C199}"/>
                </a:ext>
              </a:extLst>
            </p:cNvPr>
            <p:cNvSpPr/>
            <p:nvPr/>
          </p:nvSpPr>
          <p:spPr>
            <a:xfrm rot="16200000">
              <a:off x="2527620" y="342853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86" name="Oval 785">
              <a:extLst>
                <a:ext uri="{FF2B5EF4-FFF2-40B4-BE49-F238E27FC236}">
                  <a16:creationId xmlns:a16="http://schemas.microsoft.com/office/drawing/2014/main" id="{F064F8AA-A1D2-4D2B-9403-AA76ECF9CEC0}"/>
                </a:ext>
              </a:extLst>
            </p:cNvPr>
            <p:cNvSpPr/>
            <p:nvPr/>
          </p:nvSpPr>
          <p:spPr>
            <a:xfrm rot="4396595">
              <a:off x="1961255" y="18420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87" name="Oval 786">
              <a:extLst>
                <a:ext uri="{FF2B5EF4-FFF2-40B4-BE49-F238E27FC236}">
                  <a16:creationId xmlns:a16="http://schemas.microsoft.com/office/drawing/2014/main" id="{C40C91AB-0304-40A7-A238-2161012E41D0}"/>
                </a:ext>
              </a:extLst>
            </p:cNvPr>
            <p:cNvSpPr/>
            <p:nvPr/>
          </p:nvSpPr>
          <p:spPr>
            <a:xfrm rot="15196595">
              <a:off x="2857129" y="240685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grpSp>
      <p:grpSp>
        <p:nvGrpSpPr>
          <p:cNvPr id="788" name="Group 787">
            <a:extLst>
              <a:ext uri="{FF2B5EF4-FFF2-40B4-BE49-F238E27FC236}">
                <a16:creationId xmlns:a16="http://schemas.microsoft.com/office/drawing/2014/main" id="{442B5339-DDA0-4502-87C4-0E71EF76298D}"/>
              </a:ext>
            </a:extLst>
          </p:cNvPr>
          <p:cNvGrpSpPr/>
          <p:nvPr/>
        </p:nvGrpSpPr>
        <p:grpSpPr>
          <a:xfrm>
            <a:off x="1485596" y="3578082"/>
            <a:ext cx="904802" cy="2405498"/>
            <a:chOff x="9124747" y="3738224"/>
            <a:chExt cx="1206402" cy="3207331"/>
          </a:xfrm>
        </p:grpSpPr>
        <p:sp>
          <p:nvSpPr>
            <p:cNvPr id="789" name="Oval 788">
              <a:extLst>
                <a:ext uri="{FF2B5EF4-FFF2-40B4-BE49-F238E27FC236}">
                  <a16:creationId xmlns:a16="http://schemas.microsoft.com/office/drawing/2014/main" id="{4ED2EAD0-F76E-41F2-B9EF-C72D80CA178F}"/>
                </a:ext>
              </a:extLst>
            </p:cNvPr>
            <p:cNvSpPr/>
            <p:nvPr/>
          </p:nvSpPr>
          <p:spPr>
            <a:xfrm rot="16200000">
              <a:off x="9582915" y="4506959"/>
              <a:ext cx="290061" cy="2900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grpSp>
          <p:nvGrpSpPr>
            <p:cNvPr id="790" name="그룹 247">
              <a:extLst>
                <a:ext uri="{FF2B5EF4-FFF2-40B4-BE49-F238E27FC236}">
                  <a16:creationId xmlns:a16="http://schemas.microsoft.com/office/drawing/2014/main" id="{224D4F53-4A98-48C0-A32F-CD9FD04D51A5}"/>
                </a:ext>
              </a:extLst>
            </p:cNvPr>
            <p:cNvGrpSpPr/>
            <p:nvPr/>
          </p:nvGrpSpPr>
          <p:grpSpPr>
            <a:xfrm rot="5400000">
              <a:off x="9067426" y="3808730"/>
              <a:ext cx="719050" cy="604408"/>
              <a:chOff x="1835978" y="6129099"/>
              <a:chExt cx="539290" cy="453308"/>
            </a:xfrm>
            <a:solidFill>
              <a:schemeClr val="accent2"/>
            </a:solidFill>
          </p:grpSpPr>
          <p:sp>
            <p:nvSpPr>
              <p:cNvPr id="837" name="Oval 836">
                <a:extLst>
                  <a:ext uri="{FF2B5EF4-FFF2-40B4-BE49-F238E27FC236}">
                    <a16:creationId xmlns:a16="http://schemas.microsoft.com/office/drawing/2014/main" id="{E8F65CD6-6076-48D1-B8C7-2A4FAD09AC11}"/>
                  </a:ext>
                </a:extLst>
              </p:cNvPr>
              <p:cNvSpPr/>
              <p:nvPr/>
            </p:nvSpPr>
            <p:spPr>
              <a:xfrm rot="10800000">
                <a:off x="2197275" y="6293467"/>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38" name="Rectangle 837">
                <a:extLst>
                  <a:ext uri="{FF2B5EF4-FFF2-40B4-BE49-F238E27FC236}">
                    <a16:creationId xmlns:a16="http://schemas.microsoft.com/office/drawing/2014/main" id="{B31C1CAE-FCF8-4CC6-AE43-7C1F6765CC2C}"/>
                  </a:ext>
                </a:extLst>
              </p:cNvPr>
              <p:cNvSpPr/>
              <p:nvPr/>
            </p:nvSpPr>
            <p:spPr>
              <a:xfrm>
                <a:off x="2256605" y="6129099"/>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39" name="Oval 838">
                <a:extLst>
                  <a:ext uri="{FF2B5EF4-FFF2-40B4-BE49-F238E27FC236}">
                    <a16:creationId xmlns:a16="http://schemas.microsoft.com/office/drawing/2014/main" id="{19FF6E8E-7692-4D3D-89DC-0F4FAD344AB6}"/>
                  </a:ext>
                </a:extLst>
              </p:cNvPr>
              <p:cNvSpPr/>
              <p:nvPr/>
            </p:nvSpPr>
            <p:spPr>
              <a:xfrm rot="10800000">
                <a:off x="2011682" y="6417006"/>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40" name="Rectangle 839">
                <a:extLst>
                  <a:ext uri="{FF2B5EF4-FFF2-40B4-BE49-F238E27FC236}">
                    <a16:creationId xmlns:a16="http://schemas.microsoft.com/office/drawing/2014/main" id="{918B8829-A9AE-4E9D-A54D-C8B23C049BD0}"/>
                  </a:ext>
                </a:extLst>
              </p:cNvPr>
              <p:cNvSpPr/>
              <p:nvPr/>
            </p:nvSpPr>
            <p:spPr>
              <a:xfrm>
                <a:off x="2061124" y="6129099"/>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41" name="Oval 840">
                <a:extLst>
                  <a:ext uri="{FF2B5EF4-FFF2-40B4-BE49-F238E27FC236}">
                    <a16:creationId xmlns:a16="http://schemas.microsoft.com/office/drawing/2014/main" id="{C5E41B70-114B-4167-ADF1-6AC2673FF399}"/>
                  </a:ext>
                </a:extLst>
              </p:cNvPr>
              <p:cNvSpPr/>
              <p:nvPr/>
            </p:nvSpPr>
            <p:spPr>
              <a:xfrm rot="10800000">
                <a:off x="1835978" y="6443968"/>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42" name="Rectangle 841">
                <a:extLst>
                  <a:ext uri="{FF2B5EF4-FFF2-40B4-BE49-F238E27FC236}">
                    <a16:creationId xmlns:a16="http://schemas.microsoft.com/office/drawing/2014/main" id="{8C3E143B-E87C-4336-925F-CD2777561095}"/>
                  </a:ext>
                </a:extLst>
              </p:cNvPr>
              <p:cNvSpPr/>
              <p:nvPr/>
            </p:nvSpPr>
            <p:spPr>
              <a:xfrm>
                <a:off x="1875531" y="6134265"/>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grpSp>
        <p:grpSp>
          <p:nvGrpSpPr>
            <p:cNvPr id="791" name="그룹 246">
              <a:extLst>
                <a:ext uri="{FF2B5EF4-FFF2-40B4-BE49-F238E27FC236}">
                  <a16:creationId xmlns:a16="http://schemas.microsoft.com/office/drawing/2014/main" id="{80322B37-FA56-4A8C-8358-10934561A6FD}"/>
                </a:ext>
              </a:extLst>
            </p:cNvPr>
            <p:cNvGrpSpPr/>
            <p:nvPr/>
          </p:nvGrpSpPr>
          <p:grpSpPr>
            <a:xfrm rot="5400000">
              <a:off x="9310496" y="4784716"/>
              <a:ext cx="1293070" cy="748232"/>
              <a:chOff x="2406647" y="5677604"/>
              <a:chExt cx="969807" cy="561175"/>
            </a:xfrm>
            <a:solidFill>
              <a:schemeClr val="accent2"/>
            </a:solidFill>
          </p:grpSpPr>
          <p:sp>
            <p:nvSpPr>
              <p:cNvPr id="828" name="Oval 827">
                <a:extLst>
                  <a:ext uri="{FF2B5EF4-FFF2-40B4-BE49-F238E27FC236}">
                    <a16:creationId xmlns:a16="http://schemas.microsoft.com/office/drawing/2014/main" id="{2950395D-8239-4BE3-8FA6-D3AA3F7070CE}"/>
                  </a:ext>
                </a:extLst>
              </p:cNvPr>
              <p:cNvSpPr/>
              <p:nvPr/>
            </p:nvSpPr>
            <p:spPr>
              <a:xfrm>
                <a:off x="24066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29" name="Oval 828">
                <a:extLst>
                  <a:ext uri="{FF2B5EF4-FFF2-40B4-BE49-F238E27FC236}">
                    <a16:creationId xmlns:a16="http://schemas.microsoft.com/office/drawing/2014/main" id="{183F39AE-229C-434F-8077-2684198BEC20}"/>
                  </a:ext>
                </a:extLst>
              </p:cNvPr>
              <p:cNvSpPr/>
              <p:nvPr/>
            </p:nvSpPr>
            <p:spPr>
              <a:xfrm>
                <a:off x="26515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30" name="Rectangle 829">
                <a:extLst>
                  <a:ext uri="{FF2B5EF4-FFF2-40B4-BE49-F238E27FC236}">
                    <a16:creationId xmlns:a16="http://schemas.microsoft.com/office/drawing/2014/main" id="{B4BC5BFC-A7F3-4117-AD6A-A97B4DFBAE00}"/>
                  </a:ext>
                </a:extLst>
              </p:cNvPr>
              <p:cNvSpPr/>
              <p:nvPr/>
            </p:nvSpPr>
            <p:spPr>
              <a:xfrm rot="10800000">
                <a:off x="27109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31" name="Oval 830">
                <a:extLst>
                  <a:ext uri="{FF2B5EF4-FFF2-40B4-BE49-F238E27FC236}">
                    <a16:creationId xmlns:a16="http://schemas.microsoft.com/office/drawing/2014/main" id="{A3D77060-E860-4337-B92D-B32D3011DB2E}"/>
                  </a:ext>
                </a:extLst>
              </p:cNvPr>
              <p:cNvSpPr/>
              <p:nvPr/>
            </p:nvSpPr>
            <p:spPr>
              <a:xfrm>
                <a:off x="28569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32" name="Rectangle 831">
                <a:extLst>
                  <a:ext uri="{FF2B5EF4-FFF2-40B4-BE49-F238E27FC236}">
                    <a16:creationId xmlns:a16="http://schemas.microsoft.com/office/drawing/2014/main" id="{59C69B59-057A-476C-896B-E6688B1C32B6}"/>
                  </a:ext>
                </a:extLst>
              </p:cNvPr>
              <p:cNvSpPr/>
              <p:nvPr/>
            </p:nvSpPr>
            <p:spPr>
              <a:xfrm rot="10800000">
                <a:off x="29063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33" name="Oval 832">
                <a:extLst>
                  <a:ext uri="{FF2B5EF4-FFF2-40B4-BE49-F238E27FC236}">
                    <a16:creationId xmlns:a16="http://schemas.microsoft.com/office/drawing/2014/main" id="{3564521B-F88E-4BBB-8311-5A1E0DBE201F}"/>
                  </a:ext>
                </a:extLst>
              </p:cNvPr>
              <p:cNvSpPr/>
              <p:nvPr/>
            </p:nvSpPr>
            <p:spPr>
              <a:xfrm>
                <a:off x="30524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34" name="Rectangle 833">
                <a:extLst>
                  <a:ext uri="{FF2B5EF4-FFF2-40B4-BE49-F238E27FC236}">
                    <a16:creationId xmlns:a16="http://schemas.microsoft.com/office/drawing/2014/main" id="{46E53437-084A-4702-A9B0-E191A716C326}"/>
                  </a:ext>
                </a:extLst>
              </p:cNvPr>
              <p:cNvSpPr/>
              <p:nvPr/>
            </p:nvSpPr>
            <p:spPr>
              <a:xfrm rot="10800000">
                <a:off x="30919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35" name="Oval 834">
                <a:extLst>
                  <a:ext uri="{FF2B5EF4-FFF2-40B4-BE49-F238E27FC236}">
                    <a16:creationId xmlns:a16="http://schemas.microsoft.com/office/drawing/2014/main" id="{D85D2E49-DB6D-4919-8A8F-A34D2B1ED3FB}"/>
                  </a:ext>
                </a:extLst>
              </p:cNvPr>
              <p:cNvSpPr/>
              <p:nvPr/>
            </p:nvSpPr>
            <p:spPr>
              <a:xfrm>
                <a:off x="32577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36" name="Rectangle 835">
                <a:extLst>
                  <a:ext uri="{FF2B5EF4-FFF2-40B4-BE49-F238E27FC236}">
                    <a16:creationId xmlns:a16="http://schemas.microsoft.com/office/drawing/2014/main" id="{F448828E-5A10-4908-B045-0C7BBCC1490D}"/>
                  </a:ext>
                </a:extLst>
              </p:cNvPr>
              <p:cNvSpPr/>
              <p:nvPr/>
            </p:nvSpPr>
            <p:spPr>
              <a:xfrm rot="10800000">
                <a:off x="32874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grpSp>
        <p:grpSp>
          <p:nvGrpSpPr>
            <p:cNvPr id="792" name="그룹 243">
              <a:extLst>
                <a:ext uri="{FF2B5EF4-FFF2-40B4-BE49-F238E27FC236}">
                  <a16:creationId xmlns:a16="http://schemas.microsoft.com/office/drawing/2014/main" id="{5A787A5C-D2BC-4446-B550-733703EF9C90}"/>
                </a:ext>
              </a:extLst>
            </p:cNvPr>
            <p:cNvGrpSpPr/>
            <p:nvPr/>
          </p:nvGrpSpPr>
          <p:grpSpPr>
            <a:xfrm rot="5400000">
              <a:off x="9080612" y="6297011"/>
              <a:ext cx="692681" cy="604408"/>
              <a:chOff x="3712085" y="6129098"/>
              <a:chExt cx="519513" cy="453308"/>
            </a:xfrm>
            <a:solidFill>
              <a:schemeClr val="accent2"/>
            </a:solidFill>
          </p:grpSpPr>
          <p:sp>
            <p:nvSpPr>
              <p:cNvPr id="822" name="Oval 821">
                <a:extLst>
                  <a:ext uri="{FF2B5EF4-FFF2-40B4-BE49-F238E27FC236}">
                    <a16:creationId xmlns:a16="http://schemas.microsoft.com/office/drawing/2014/main" id="{381A1293-C694-441E-B8EB-0A89911C104E}"/>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23" name="Rectangle 822">
                <a:extLst>
                  <a:ext uri="{FF2B5EF4-FFF2-40B4-BE49-F238E27FC236}">
                    <a16:creationId xmlns:a16="http://schemas.microsoft.com/office/drawing/2014/main" id="{3FB94838-14E3-4B51-A4AF-3E055D5B50EF}"/>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24" name="Oval 823">
                <a:extLst>
                  <a:ext uri="{FF2B5EF4-FFF2-40B4-BE49-F238E27FC236}">
                    <a16:creationId xmlns:a16="http://schemas.microsoft.com/office/drawing/2014/main" id="{46992CA4-5931-496E-A41F-DAFFCC933C6D}"/>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25" name="Rectangle 824">
                <a:extLst>
                  <a:ext uri="{FF2B5EF4-FFF2-40B4-BE49-F238E27FC236}">
                    <a16:creationId xmlns:a16="http://schemas.microsoft.com/office/drawing/2014/main" id="{B85BDB35-923B-439A-90C1-EE1F1BFF4A56}"/>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26" name="Oval 825">
                <a:extLst>
                  <a:ext uri="{FF2B5EF4-FFF2-40B4-BE49-F238E27FC236}">
                    <a16:creationId xmlns:a16="http://schemas.microsoft.com/office/drawing/2014/main" id="{ADC004F8-30E0-4737-9473-E8ABD35BFA1F}"/>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27" name="Rectangle 826">
                <a:extLst>
                  <a:ext uri="{FF2B5EF4-FFF2-40B4-BE49-F238E27FC236}">
                    <a16:creationId xmlns:a16="http://schemas.microsoft.com/office/drawing/2014/main" id="{FFDE091E-E856-47AC-AFCC-19A1C3136AE6}"/>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grpSp>
        <p:grpSp>
          <p:nvGrpSpPr>
            <p:cNvPr id="793" name="그룹 259">
              <a:extLst>
                <a:ext uri="{FF2B5EF4-FFF2-40B4-BE49-F238E27FC236}">
                  <a16:creationId xmlns:a16="http://schemas.microsoft.com/office/drawing/2014/main" id="{B20778D7-B9F5-4E56-BF63-6E4D8ED26A0B}"/>
                </a:ext>
              </a:extLst>
            </p:cNvPr>
            <p:cNvGrpSpPr/>
            <p:nvPr/>
          </p:nvGrpSpPr>
          <p:grpSpPr>
            <a:xfrm rot="5400000">
              <a:off x="9680363" y="3780125"/>
              <a:ext cx="692682" cy="608880"/>
              <a:chOff x="1826089" y="5677604"/>
              <a:chExt cx="519514" cy="456661"/>
            </a:xfrm>
            <a:solidFill>
              <a:schemeClr val="accent5"/>
            </a:solidFill>
          </p:grpSpPr>
          <p:sp>
            <p:nvSpPr>
              <p:cNvPr id="814" name="Rectangle 813">
                <a:extLst>
                  <a:ext uri="{FF2B5EF4-FFF2-40B4-BE49-F238E27FC236}">
                    <a16:creationId xmlns:a16="http://schemas.microsoft.com/office/drawing/2014/main" id="{B7C09506-8B07-485D-9762-20A719BD7ED2}"/>
                  </a:ext>
                </a:extLst>
              </p:cNvPr>
              <p:cNvSpPr/>
              <p:nvPr/>
            </p:nvSpPr>
            <p:spPr>
              <a:xfrm rot="10800000">
                <a:off x="2256606" y="5899323"/>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15" name="Oval 814">
                <a:extLst>
                  <a:ext uri="{FF2B5EF4-FFF2-40B4-BE49-F238E27FC236}">
                    <a16:creationId xmlns:a16="http://schemas.microsoft.com/office/drawing/2014/main" id="{E281E546-425B-494E-8D55-6136E5E2BE81}"/>
                  </a:ext>
                </a:extLst>
              </p:cNvPr>
              <p:cNvSpPr/>
              <p:nvPr/>
            </p:nvSpPr>
            <p:spPr>
              <a:xfrm rot="10800000">
                <a:off x="2226941" y="5788551"/>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16" name="Oval 815">
                <a:extLst>
                  <a:ext uri="{FF2B5EF4-FFF2-40B4-BE49-F238E27FC236}">
                    <a16:creationId xmlns:a16="http://schemas.microsoft.com/office/drawing/2014/main" id="{BDBED28F-3654-498B-9CEC-B03C0A3C7771}"/>
                  </a:ext>
                </a:extLst>
              </p:cNvPr>
              <p:cNvSpPr/>
              <p:nvPr/>
            </p:nvSpPr>
            <p:spPr>
              <a:xfrm rot="10800000">
                <a:off x="2021571" y="5684790"/>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17" name="Rectangle 816">
                <a:extLst>
                  <a:ext uri="{FF2B5EF4-FFF2-40B4-BE49-F238E27FC236}">
                    <a16:creationId xmlns:a16="http://schemas.microsoft.com/office/drawing/2014/main" id="{291F7F1A-3DE1-4092-BD9E-DDB6438DB708}"/>
                  </a:ext>
                </a:extLst>
              </p:cNvPr>
              <p:cNvSpPr/>
              <p:nvPr/>
            </p:nvSpPr>
            <p:spPr>
              <a:xfrm rot="10800000">
                <a:off x="2061125" y="5794846"/>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18" name="Oval 817">
                <a:extLst>
                  <a:ext uri="{FF2B5EF4-FFF2-40B4-BE49-F238E27FC236}">
                    <a16:creationId xmlns:a16="http://schemas.microsoft.com/office/drawing/2014/main" id="{9B42C29A-235F-4A27-BF3F-58B63C135938}"/>
                  </a:ext>
                </a:extLst>
              </p:cNvPr>
              <p:cNvSpPr/>
              <p:nvPr/>
            </p:nvSpPr>
            <p:spPr>
              <a:xfrm rot="10800000">
                <a:off x="1826089" y="5677604"/>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19" name="Rectangle 818">
                <a:extLst>
                  <a:ext uri="{FF2B5EF4-FFF2-40B4-BE49-F238E27FC236}">
                    <a16:creationId xmlns:a16="http://schemas.microsoft.com/office/drawing/2014/main" id="{A969F082-CBDC-4071-B5C4-B36B4278C77A}"/>
                  </a:ext>
                </a:extLst>
              </p:cNvPr>
              <p:cNvSpPr/>
              <p:nvPr/>
            </p:nvSpPr>
            <p:spPr>
              <a:xfrm rot="10800000">
                <a:off x="1875532" y="5817833"/>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grpSp>
        <p:grpSp>
          <p:nvGrpSpPr>
            <p:cNvPr id="794" name="그룹 245">
              <a:extLst>
                <a:ext uri="{FF2B5EF4-FFF2-40B4-BE49-F238E27FC236}">
                  <a16:creationId xmlns:a16="http://schemas.microsoft.com/office/drawing/2014/main" id="{20BB5E2E-9E0A-40AD-9527-09A9C2D5EB85}"/>
                </a:ext>
              </a:extLst>
            </p:cNvPr>
            <p:cNvGrpSpPr/>
            <p:nvPr/>
          </p:nvGrpSpPr>
          <p:grpSpPr>
            <a:xfrm rot="5400000">
              <a:off x="8945935" y="5057226"/>
              <a:ext cx="966505" cy="608880"/>
              <a:chOff x="2681237" y="6125745"/>
              <a:chExt cx="724882" cy="456662"/>
            </a:xfrm>
            <a:solidFill>
              <a:schemeClr val="accent5"/>
            </a:solidFill>
          </p:grpSpPr>
          <p:sp>
            <p:nvSpPr>
              <p:cNvPr id="806" name="Rectangle 805">
                <a:extLst>
                  <a:ext uri="{FF2B5EF4-FFF2-40B4-BE49-F238E27FC236}">
                    <a16:creationId xmlns:a16="http://schemas.microsoft.com/office/drawing/2014/main" id="{717D4DB7-7FA3-4C94-A218-EF55C6B2D6D9}"/>
                  </a:ext>
                </a:extLst>
              </p:cNvPr>
              <p:cNvSpPr/>
              <p:nvPr/>
            </p:nvSpPr>
            <p:spPr>
              <a:xfrm>
                <a:off x="27109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07" name="Oval 806">
                <a:extLst>
                  <a:ext uri="{FF2B5EF4-FFF2-40B4-BE49-F238E27FC236}">
                    <a16:creationId xmlns:a16="http://schemas.microsoft.com/office/drawing/2014/main" id="{7A139CE8-E414-44ED-8525-D9EA9F1D5EA8}"/>
                  </a:ext>
                </a:extLst>
              </p:cNvPr>
              <p:cNvSpPr/>
              <p:nvPr/>
            </p:nvSpPr>
            <p:spPr>
              <a:xfrm>
                <a:off x="26812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08" name="Oval 807">
                <a:extLst>
                  <a:ext uri="{FF2B5EF4-FFF2-40B4-BE49-F238E27FC236}">
                    <a16:creationId xmlns:a16="http://schemas.microsoft.com/office/drawing/2014/main" id="{8BB4C5CA-827F-414C-865E-FB9282ACD9B7}"/>
                  </a:ext>
                </a:extLst>
              </p:cNvPr>
              <p:cNvSpPr/>
              <p:nvPr/>
            </p:nvSpPr>
            <p:spPr>
              <a:xfrm>
                <a:off x="28668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09" name="Rectangle 808">
                <a:extLst>
                  <a:ext uri="{FF2B5EF4-FFF2-40B4-BE49-F238E27FC236}">
                    <a16:creationId xmlns:a16="http://schemas.microsoft.com/office/drawing/2014/main" id="{269509C1-3838-47CB-9FE2-C102AC21E2D6}"/>
                  </a:ext>
                </a:extLst>
              </p:cNvPr>
              <p:cNvSpPr/>
              <p:nvPr/>
            </p:nvSpPr>
            <p:spPr>
              <a:xfrm>
                <a:off x="29063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10" name="Oval 809">
                <a:extLst>
                  <a:ext uri="{FF2B5EF4-FFF2-40B4-BE49-F238E27FC236}">
                    <a16:creationId xmlns:a16="http://schemas.microsoft.com/office/drawing/2014/main" id="{F9AA408E-7BA2-4F04-BC7C-E95BC02A5FCF}"/>
                  </a:ext>
                </a:extLst>
              </p:cNvPr>
              <p:cNvSpPr/>
              <p:nvPr/>
            </p:nvSpPr>
            <p:spPr>
              <a:xfrm>
                <a:off x="30425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11" name="Rectangle 810">
                <a:extLst>
                  <a:ext uri="{FF2B5EF4-FFF2-40B4-BE49-F238E27FC236}">
                    <a16:creationId xmlns:a16="http://schemas.microsoft.com/office/drawing/2014/main" id="{B6CFB2C2-CC49-4C06-ADF0-B724E58D8C8B}"/>
                  </a:ext>
                </a:extLst>
              </p:cNvPr>
              <p:cNvSpPr/>
              <p:nvPr/>
            </p:nvSpPr>
            <p:spPr>
              <a:xfrm>
                <a:off x="30919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12" name="Oval 811">
                <a:extLst>
                  <a:ext uri="{FF2B5EF4-FFF2-40B4-BE49-F238E27FC236}">
                    <a16:creationId xmlns:a16="http://schemas.microsoft.com/office/drawing/2014/main" id="{AA5422F4-EE64-4EB2-A408-5914DD7316FC}"/>
                  </a:ext>
                </a:extLst>
              </p:cNvPr>
              <p:cNvSpPr/>
              <p:nvPr/>
            </p:nvSpPr>
            <p:spPr>
              <a:xfrm>
                <a:off x="32281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13" name="Rectangle 812">
                <a:extLst>
                  <a:ext uri="{FF2B5EF4-FFF2-40B4-BE49-F238E27FC236}">
                    <a16:creationId xmlns:a16="http://schemas.microsoft.com/office/drawing/2014/main" id="{741191D0-0D56-4190-87E3-0D1435E099BC}"/>
                  </a:ext>
                </a:extLst>
              </p:cNvPr>
              <p:cNvSpPr/>
              <p:nvPr/>
            </p:nvSpPr>
            <p:spPr>
              <a:xfrm>
                <a:off x="32874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grpSp>
        <p:grpSp>
          <p:nvGrpSpPr>
            <p:cNvPr id="795" name="그룹 244">
              <a:extLst>
                <a:ext uri="{FF2B5EF4-FFF2-40B4-BE49-F238E27FC236}">
                  <a16:creationId xmlns:a16="http://schemas.microsoft.com/office/drawing/2014/main" id="{AB8BBBD2-A95E-4382-A451-8DBD363AF68B}"/>
                </a:ext>
              </a:extLst>
            </p:cNvPr>
            <p:cNvGrpSpPr/>
            <p:nvPr/>
          </p:nvGrpSpPr>
          <p:grpSpPr>
            <a:xfrm rot="5400000">
              <a:off x="9431558" y="6032779"/>
              <a:ext cx="1050950" cy="748233"/>
              <a:chOff x="3433494" y="5677603"/>
              <a:chExt cx="788216" cy="561176"/>
            </a:xfrm>
            <a:solidFill>
              <a:schemeClr val="accent5"/>
            </a:solidFill>
          </p:grpSpPr>
          <p:sp>
            <p:nvSpPr>
              <p:cNvPr id="796" name="Oval 795">
                <a:extLst>
                  <a:ext uri="{FF2B5EF4-FFF2-40B4-BE49-F238E27FC236}">
                    <a16:creationId xmlns:a16="http://schemas.microsoft.com/office/drawing/2014/main" id="{9B34CF3C-BDFF-4FA8-9605-808415B17B3F}"/>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799" name="Oval 798">
                <a:extLst>
                  <a:ext uri="{FF2B5EF4-FFF2-40B4-BE49-F238E27FC236}">
                    <a16:creationId xmlns:a16="http://schemas.microsoft.com/office/drawing/2014/main" id="{E6F3F2DF-5CB3-4507-8E8D-42A7A20D0072}"/>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00" name="Oval 799">
                <a:extLst>
                  <a:ext uri="{FF2B5EF4-FFF2-40B4-BE49-F238E27FC236}">
                    <a16:creationId xmlns:a16="http://schemas.microsoft.com/office/drawing/2014/main" id="{A8228CE1-C769-4418-B40A-1A26E05A428C}"/>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01" name="Rectangle 800">
                <a:extLst>
                  <a:ext uri="{FF2B5EF4-FFF2-40B4-BE49-F238E27FC236}">
                    <a16:creationId xmlns:a16="http://schemas.microsoft.com/office/drawing/2014/main" id="{174E4B2F-BCD6-4F08-80D7-BCFF600AC249}"/>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02" name="Oval 801">
                <a:extLst>
                  <a:ext uri="{FF2B5EF4-FFF2-40B4-BE49-F238E27FC236}">
                    <a16:creationId xmlns:a16="http://schemas.microsoft.com/office/drawing/2014/main" id="{3A39D288-B900-49F9-9C1A-6EA51BFC461C}"/>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03" name="Rectangle 802">
                <a:extLst>
                  <a:ext uri="{FF2B5EF4-FFF2-40B4-BE49-F238E27FC236}">
                    <a16:creationId xmlns:a16="http://schemas.microsoft.com/office/drawing/2014/main" id="{B9F8263C-91DB-4494-86D0-D8B598E4E08D}"/>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04" name="Oval 803">
                <a:extLst>
                  <a:ext uri="{FF2B5EF4-FFF2-40B4-BE49-F238E27FC236}">
                    <a16:creationId xmlns:a16="http://schemas.microsoft.com/office/drawing/2014/main" id="{A8521AF9-96ED-4A5D-8671-2F6B2CE78F9F}"/>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sp>
            <p:nvSpPr>
              <p:cNvPr id="805" name="Rectangle 804">
                <a:extLst>
                  <a:ext uri="{FF2B5EF4-FFF2-40B4-BE49-F238E27FC236}">
                    <a16:creationId xmlns:a16="http://schemas.microsoft.com/office/drawing/2014/main" id="{20BC6130-BE45-4094-A523-D7B1318742CA}"/>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6"/>
              </a:p>
            </p:txBody>
          </p:sp>
        </p:grpSp>
      </p:grpSp>
      <p:sp>
        <p:nvSpPr>
          <p:cNvPr id="797" name="Rectangle: Top Corners Rounded 246">
            <a:extLst>
              <a:ext uri="{FF2B5EF4-FFF2-40B4-BE49-F238E27FC236}">
                <a16:creationId xmlns:a16="http://schemas.microsoft.com/office/drawing/2014/main" id="{2FAA0ECC-CF0F-3D4C-B21E-6EDFE24E6CD9}"/>
              </a:ext>
            </a:extLst>
          </p:cNvPr>
          <p:cNvSpPr/>
          <p:nvPr/>
        </p:nvSpPr>
        <p:spPr>
          <a:xfrm rot="16200000">
            <a:off x="548540" y="-283926"/>
            <a:ext cx="543186" cy="1640264"/>
          </a:xfrm>
          <a:prstGeom prst="round2SameRect">
            <a:avLst>
              <a:gd name="adj1" fmla="val 0"/>
              <a:gd name="adj2" fmla="val 46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8" name="Text Placeholder 1">
            <a:extLst>
              <a:ext uri="{FF2B5EF4-FFF2-40B4-BE49-F238E27FC236}">
                <a16:creationId xmlns:a16="http://schemas.microsoft.com/office/drawing/2014/main" id="{CF7D7E74-3309-5C4A-B1AB-7BC1846C31A3}"/>
              </a:ext>
            </a:extLst>
          </p:cNvPr>
          <p:cNvSpPr txBox="1">
            <a:spLocks/>
          </p:cNvSpPr>
          <p:nvPr/>
        </p:nvSpPr>
        <p:spPr>
          <a:xfrm>
            <a:off x="56562" y="264611"/>
            <a:ext cx="1282045" cy="543187"/>
          </a:xfrm>
          <a:prstGeom prst="rect">
            <a:avLst/>
          </a:prstGeom>
        </p:spPr>
        <p:txBody>
          <a:bodyPr anchor="ctr">
            <a:norm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0"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8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dirty="0">
                <a:solidFill>
                  <a:schemeClr val="bg1">
                    <a:lumMod val="95000"/>
                  </a:schemeClr>
                </a:solidFill>
              </a:rPr>
              <a:t>Kết luận</a:t>
            </a:r>
          </a:p>
        </p:txBody>
      </p:sp>
      <p:grpSp>
        <p:nvGrpSpPr>
          <p:cNvPr id="820" name="Group 819">
            <a:extLst>
              <a:ext uri="{FF2B5EF4-FFF2-40B4-BE49-F238E27FC236}">
                <a16:creationId xmlns:a16="http://schemas.microsoft.com/office/drawing/2014/main" id="{3B114D3A-66DC-4544-8214-B72928600B21}"/>
              </a:ext>
            </a:extLst>
          </p:cNvPr>
          <p:cNvGrpSpPr/>
          <p:nvPr/>
        </p:nvGrpSpPr>
        <p:grpSpPr>
          <a:xfrm>
            <a:off x="3856392" y="2377041"/>
            <a:ext cx="726211" cy="726211"/>
            <a:chOff x="3754587" y="1709861"/>
            <a:chExt cx="684000" cy="684000"/>
          </a:xfrm>
        </p:grpSpPr>
        <p:sp>
          <p:nvSpPr>
            <p:cNvPr id="821" name="Oval 820">
              <a:extLst>
                <a:ext uri="{FF2B5EF4-FFF2-40B4-BE49-F238E27FC236}">
                  <a16:creationId xmlns:a16="http://schemas.microsoft.com/office/drawing/2014/main" id="{F0839428-A49D-174F-9B35-EE60DBC1D47C}"/>
                </a:ext>
              </a:extLst>
            </p:cNvPr>
            <p:cNvSpPr/>
            <p:nvPr/>
          </p:nvSpPr>
          <p:spPr>
            <a:xfrm>
              <a:off x="3754587" y="1709861"/>
              <a:ext cx="684000" cy="6840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p>
          </p:txBody>
        </p:sp>
        <p:sp>
          <p:nvSpPr>
            <p:cNvPr id="843" name="Oval 842">
              <a:extLst>
                <a:ext uri="{FF2B5EF4-FFF2-40B4-BE49-F238E27FC236}">
                  <a16:creationId xmlns:a16="http://schemas.microsoft.com/office/drawing/2014/main" id="{F768D0C6-2346-704D-9436-9F5DFA9B0572}"/>
                </a:ext>
              </a:extLst>
            </p:cNvPr>
            <p:cNvSpPr/>
            <p:nvPr/>
          </p:nvSpPr>
          <p:spPr>
            <a:xfrm>
              <a:off x="3826587" y="178186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p>
          </p:txBody>
        </p:sp>
        <p:sp>
          <p:nvSpPr>
            <p:cNvPr id="844" name="Text Placeholder 14">
              <a:extLst>
                <a:ext uri="{FF2B5EF4-FFF2-40B4-BE49-F238E27FC236}">
                  <a16:creationId xmlns:a16="http://schemas.microsoft.com/office/drawing/2014/main" id="{4BF49FC1-F8DD-5847-886B-ECE07BD213DF}"/>
                </a:ext>
              </a:extLst>
            </p:cNvPr>
            <p:cNvSpPr txBox="1">
              <a:spLocks/>
            </p:cNvSpPr>
            <p:nvPr/>
          </p:nvSpPr>
          <p:spPr>
            <a:xfrm>
              <a:off x="3840276" y="1826389"/>
              <a:ext cx="495601" cy="450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chemeClr val="bg1"/>
                  </a:solidFill>
                  <a:cs typeface="Arial" pitchFamily="34" charset="0"/>
                </a:rPr>
                <a:t>1</a:t>
              </a:r>
            </a:p>
          </p:txBody>
        </p:sp>
      </p:grpSp>
      <p:grpSp>
        <p:nvGrpSpPr>
          <p:cNvPr id="846" name="Group 845">
            <a:extLst>
              <a:ext uri="{FF2B5EF4-FFF2-40B4-BE49-F238E27FC236}">
                <a16:creationId xmlns:a16="http://schemas.microsoft.com/office/drawing/2014/main" id="{0F985CF1-05A7-E441-886B-C3FDE2968F05}"/>
              </a:ext>
            </a:extLst>
          </p:cNvPr>
          <p:cNvGrpSpPr/>
          <p:nvPr/>
        </p:nvGrpSpPr>
        <p:grpSpPr>
          <a:xfrm>
            <a:off x="3870700" y="3821999"/>
            <a:ext cx="726211" cy="726211"/>
            <a:chOff x="3754587" y="1709861"/>
            <a:chExt cx="684000" cy="684000"/>
          </a:xfrm>
        </p:grpSpPr>
        <p:sp>
          <p:nvSpPr>
            <p:cNvPr id="847" name="Oval 846">
              <a:extLst>
                <a:ext uri="{FF2B5EF4-FFF2-40B4-BE49-F238E27FC236}">
                  <a16:creationId xmlns:a16="http://schemas.microsoft.com/office/drawing/2014/main" id="{5E45C57E-9F9A-2149-A0F3-25B082844A75}"/>
                </a:ext>
              </a:extLst>
            </p:cNvPr>
            <p:cNvSpPr/>
            <p:nvPr/>
          </p:nvSpPr>
          <p:spPr>
            <a:xfrm>
              <a:off x="3754587" y="1709861"/>
              <a:ext cx="684000" cy="6840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p>
          </p:txBody>
        </p:sp>
        <p:sp>
          <p:nvSpPr>
            <p:cNvPr id="848" name="Oval 847">
              <a:extLst>
                <a:ext uri="{FF2B5EF4-FFF2-40B4-BE49-F238E27FC236}">
                  <a16:creationId xmlns:a16="http://schemas.microsoft.com/office/drawing/2014/main" id="{4BD90B4F-BC91-344B-A78D-766F84095DFA}"/>
                </a:ext>
              </a:extLst>
            </p:cNvPr>
            <p:cNvSpPr/>
            <p:nvPr/>
          </p:nvSpPr>
          <p:spPr>
            <a:xfrm>
              <a:off x="3826587" y="178186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p>
          </p:txBody>
        </p:sp>
        <p:sp>
          <p:nvSpPr>
            <p:cNvPr id="849" name="Text Placeholder 14">
              <a:extLst>
                <a:ext uri="{FF2B5EF4-FFF2-40B4-BE49-F238E27FC236}">
                  <a16:creationId xmlns:a16="http://schemas.microsoft.com/office/drawing/2014/main" id="{FD665001-E024-C541-B15A-BC7297693274}"/>
                </a:ext>
              </a:extLst>
            </p:cNvPr>
            <p:cNvSpPr txBox="1">
              <a:spLocks/>
            </p:cNvSpPr>
            <p:nvPr/>
          </p:nvSpPr>
          <p:spPr>
            <a:xfrm>
              <a:off x="3840276" y="1826389"/>
              <a:ext cx="495601" cy="450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chemeClr val="bg1"/>
                  </a:solidFill>
                  <a:cs typeface="Arial" pitchFamily="34" charset="0"/>
                </a:rPr>
                <a:t>2</a:t>
              </a:r>
            </a:p>
          </p:txBody>
        </p:sp>
      </p:grpSp>
      <p:sp>
        <p:nvSpPr>
          <p:cNvPr id="2" name="TextBox 1">
            <a:extLst>
              <a:ext uri="{FF2B5EF4-FFF2-40B4-BE49-F238E27FC236}">
                <a16:creationId xmlns:a16="http://schemas.microsoft.com/office/drawing/2014/main" id="{6079160B-0699-5B46-A1D9-A4F18B3215D3}"/>
              </a:ext>
            </a:extLst>
          </p:cNvPr>
          <p:cNvSpPr txBox="1"/>
          <p:nvPr/>
        </p:nvSpPr>
        <p:spPr>
          <a:xfrm>
            <a:off x="4964265" y="2377041"/>
            <a:ext cx="3824578" cy="923330"/>
          </a:xfrm>
          <a:prstGeom prst="rect">
            <a:avLst/>
          </a:prstGeom>
          <a:noFill/>
        </p:spPr>
        <p:txBody>
          <a:bodyPr wrap="square" rtlCol="0">
            <a:spAutoFit/>
          </a:bodyPr>
          <a:lstStyle/>
          <a:p>
            <a:r>
              <a:rPr lang="en-US" dirty="0" err="1"/>
              <a:t>Mô</a:t>
            </a:r>
            <a:r>
              <a:rPr lang="en-US" dirty="0"/>
              <a:t> hình Deep Learning </a:t>
            </a:r>
            <a:r>
              <a:rPr lang="en-US" dirty="0" err="1"/>
              <a:t>với</a:t>
            </a:r>
            <a:r>
              <a:rPr lang="en-US" dirty="0"/>
              <a:t> 1389 </a:t>
            </a:r>
            <a:r>
              <a:rPr lang="en-US" dirty="0" err="1"/>
              <a:t>câu</a:t>
            </a:r>
            <a:r>
              <a:rPr lang="en-US" dirty="0"/>
              <a:t> </a:t>
            </a:r>
            <a:r>
              <a:rPr lang="en-US" dirty="0" err="1"/>
              <a:t>trong</a:t>
            </a:r>
            <a:r>
              <a:rPr lang="en-US" dirty="0"/>
              <a:t> Y </a:t>
            </a:r>
            <a:r>
              <a:rPr lang="en-US" dirty="0" err="1"/>
              <a:t>Sinh</a:t>
            </a:r>
            <a:r>
              <a:rPr lang="en-US" dirty="0"/>
              <a:t> </a:t>
            </a:r>
            <a:r>
              <a:rPr lang="en-US" dirty="0" err="1"/>
              <a:t>với</a:t>
            </a:r>
            <a:r>
              <a:rPr lang="en-US" dirty="0"/>
              <a:t> F1 71.08 %</a:t>
            </a:r>
          </a:p>
          <a:p>
            <a:endParaRPr lang="en-US" dirty="0"/>
          </a:p>
        </p:txBody>
      </p:sp>
      <p:sp>
        <p:nvSpPr>
          <p:cNvPr id="858" name="TextBox 857">
            <a:extLst>
              <a:ext uri="{FF2B5EF4-FFF2-40B4-BE49-F238E27FC236}">
                <a16:creationId xmlns:a16="http://schemas.microsoft.com/office/drawing/2014/main" id="{23522821-126A-6C4C-9BC2-094F83D03561}"/>
              </a:ext>
            </a:extLst>
          </p:cNvPr>
          <p:cNvSpPr txBox="1"/>
          <p:nvPr/>
        </p:nvSpPr>
        <p:spPr>
          <a:xfrm>
            <a:off x="4964265" y="4003966"/>
            <a:ext cx="3824578" cy="646331"/>
          </a:xfrm>
          <a:prstGeom prst="rect">
            <a:avLst/>
          </a:prstGeom>
          <a:noFill/>
        </p:spPr>
        <p:txBody>
          <a:bodyPr wrap="square" rtlCol="0">
            <a:spAutoFit/>
          </a:bodyPr>
          <a:lstStyle/>
          <a:p>
            <a:r>
              <a:rPr lang="en-US" dirty="0" err="1"/>
              <a:t>Có thể áp dụng cho lĩnh vực khác</a:t>
            </a:r>
            <a:endParaRPr lang="en-US" dirty="0"/>
          </a:p>
          <a:p>
            <a:endParaRPr lang="en-US"/>
          </a:p>
        </p:txBody>
      </p:sp>
      <p:sp>
        <p:nvSpPr>
          <p:cNvPr id="3" name="Slide Number Placeholder 2">
            <a:extLst>
              <a:ext uri="{FF2B5EF4-FFF2-40B4-BE49-F238E27FC236}">
                <a16:creationId xmlns:a16="http://schemas.microsoft.com/office/drawing/2014/main" id="{DE7E286A-8EFC-BE40-89B8-4F5C027B605C}"/>
              </a:ext>
            </a:extLst>
          </p:cNvPr>
          <p:cNvSpPr>
            <a:spLocks noGrp="1"/>
          </p:cNvSpPr>
          <p:nvPr>
            <p:ph type="sldNum" sz="quarter" idx="10"/>
          </p:nvPr>
        </p:nvSpPr>
        <p:spPr/>
        <p:txBody>
          <a:bodyPr/>
          <a:lstStyle/>
          <a:p>
            <a:fld id="{23052ABF-1177-1D45-ACEE-7E39CD832E8A}" type="slidenum">
              <a:t>17</a:t>
            </a:fld>
            <a:endParaRPr lang="en-US"/>
          </a:p>
        </p:txBody>
      </p:sp>
    </p:spTree>
    <p:extLst>
      <p:ext uri="{BB962C8B-B14F-4D97-AF65-F5344CB8AC3E}">
        <p14:creationId xmlns:p14="http://schemas.microsoft.com/office/powerpoint/2010/main" val="2936615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Rectangle: Top Corners Rounded 246">
            <a:extLst>
              <a:ext uri="{FF2B5EF4-FFF2-40B4-BE49-F238E27FC236}">
                <a16:creationId xmlns:a16="http://schemas.microsoft.com/office/drawing/2014/main" id="{2FAA0ECC-CF0F-3D4C-B21E-6EDFE24E6CD9}"/>
              </a:ext>
            </a:extLst>
          </p:cNvPr>
          <p:cNvSpPr/>
          <p:nvPr/>
        </p:nvSpPr>
        <p:spPr>
          <a:xfrm rot="16200000">
            <a:off x="955857" y="-691245"/>
            <a:ext cx="543189" cy="2454900"/>
          </a:xfrm>
          <a:prstGeom prst="round2SameRect">
            <a:avLst>
              <a:gd name="adj1" fmla="val 0"/>
              <a:gd name="adj2" fmla="val 46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8" name="Text Placeholder 1">
            <a:extLst>
              <a:ext uri="{FF2B5EF4-FFF2-40B4-BE49-F238E27FC236}">
                <a16:creationId xmlns:a16="http://schemas.microsoft.com/office/drawing/2014/main" id="{CF7D7E74-3309-5C4A-B1AB-7BC1846C31A3}"/>
              </a:ext>
            </a:extLst>
          </p:cNvPr>
          <p:cNvSpPr txBox="1">
            <a:spLocks/>
          </p:cNvSpPr>
          <p:nvPr/>
        </p:nvSpPr>
        <p:spPr>
          <a:xfrm>
            <a:off x="56562" y="264611"/>
            <a:ext cx="1282045" cy="543187"/>
          </a:xfrm>
          <a:prstGeom prst="rect">
            <a:avLst/>
          </a:prstGeom>
        </p:spPr>
        <p:txBody>
          <a:bodyPr anchor="ctr">
            <a:norm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0"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8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2000" dirty="0">
              <a:solidFill>
                <a:schemeClr val="bg1">
                  <a:lumMod val="95000"/>
                </a:schemeClr>
              </a:solidFill>
            </a:endParaRPr>
          </a:p>
        </p:txBody>
      </p:sp>
      <p:grpSp>
        <p:nvGrpSpPr>
          <p:cNvPr id="820" name="Group 819">
            <a:extLst>
              <a:ext uri="{FF2B5EF4-FFF2-40B4-BE49-F238E27FC236}">
                <a16:creationId xmlns:a16="http://schemas.microsoft.com/office/drawing/2014/main" id="{3B114D3A-66DC-4544-8214-B72928600B21}"/>
              </a:ext>
            </a:extLst>
          </p:cNvPr>
          <p:cNvGrpSpPr/>
          <p:nvPr/>
        </p:nvGrpSpPr>
        <p:grpSpPr>
          <a:xfrm>
            <a:off x="3730491" y="1868644"/>
            <a:ext cx="726211" cy="726211"/>
            <a:chOff x="3754587" y="1709861"/>
            <a:chExt cx="684000" cy="684000"/>
          </a:xfrm>
        </p:grpSpPr>
        <p:sp>
          <p:nvSpPr>
            <p:cNvPr id="821" name="Oval 820">
              <a:extLst>
                <a:ext uri="{FF2B5EF4-FFF2-40B4-BE49-F238E27FC236}">
                  <a16:creationId xmlns:a16="http://schemas.microsoft.com/office/drawing/2014/main" id="{F0839428-A49D-174F-9B35-EE60DBC1D47C}"/>
                </a:ext>
              </a:extLst>
            </p:cNvPr>
            <p:cNvSpPr/>
            <p:nvPr/>
          </p:nvSpPr>
          <p:spPr>
            <a:xfrm>
              <a:off x="3754587" y="1709861"/>
              <a:ext cx="684000" cy="684000"/>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p>
          </p:txBody>
        </p:sp>
        <p:sp>
          <p:nvSpPr>
            <p:cNvPr id="843" name="Oval 842">
              <a:extLst>
                <a:ext uri="{FF2B5EF4-FFF2-40B4-BE49-F238E27FC236}">
                  <a16:creationId xmlns:a16="http://schemas.microsoft.com/office/drawing/2014/main" id="{F768D0C6-2346-704D-9436-9F5DFA9B0572}"/>
                </a:ext>
              </a:extLst>
            </p:cNvPr>
            <p:cNvSpPr/>
            <p:nvPr/>
          </p:nvSpPr>
          <p:spPr>
            <a:xfrm>
              <a:off x="3826587" y="1781861"/>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p>
          </p:txBody>
        </p:sp>
        <p:sp>
          <p:nvSpPr>
            <p:cNvPr id="844" name="Text Placeholder 14">
              <a:extLst>
                <a:ext uri="{FF2B5EF4-FFF2-40B4-BE49-F238E27FC236}">
                  <a16:creationId xmlns:a16="http://schemas.microsoft.com/office/drawing/2014/main" id="{4BF49FC1-F8DD-5847-886B-ECE07BD213DF}"/>
                </a:ext>
              </a:extLst>
            </p:cNvPr>
            <p:cNvSpPr txBox="1">
              <a:spLocks/>
            </p:cNvSpPr>
            <p:nvPr/>
          </p:nvSpPr>
          <p:spPr>
            <a:xfrm>
              <a:off x="3840276" y="1826389"/>
              <a:ext cx="495601" cy="450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chemeClr val="bg1"/>
                  </a:solidFill>
                  <a:cs typeface="Arial" pitchFamily="34" charset="0"/>
                </a:rPr>
                <a:t>1</a:t>
              </a:r>
            </a:p>
          </p:txBody>
        </p:sp>
      </p:grpSp>
      <p:grpSp>
        <p:nvGrpSpPr>
          <p:cNvPr id="846" name="Group 845">
            <a:extLst>
              <a:ext uri="{FF2B5EF4-FFF2-40B4-BE49-F238E27FC236}">
                <a16:creationId xmlns:a16="http://schemas.microsoft.com/office/drawing/2014/main" id="{0F985CF1-05A7-E441-886B-C3FDE2968F05}"/>
              </a:ext>
            </a:extLst>
          </p:cNvPr>
          <p:cNvGrpSpPr/>
          <p:nvPr/>
        </p:nvGrpSpPr>
        <p:grpSpPr>
          <a:xfrm>
            <a:off x="3341942" y="3349382"/>
            <a:ext cx="726211" cy="726211"/>
            <a:chOff x="3754587" y="1709861"/>
            <a:chExt cx="684000" cy="684000"/>
          </a:xfrm>
        </p:grpSpPr>
        <p:sp>
          <p:nvSpPr>
            <p:cNvPr id="847" name="Oval 846">
              <a:extLst>
                <a:ext uri="{FF2B5EF4-FFF2-40B4-BE49-F238E27FC236}">
                  <a16:creationId xmlns:a16="http://schemas.microsoft.com/office/drawing/2014/main" id="{5E45C57E-9F9A-2149-A0F3-25B082844A75}"/>
                </a:ext>
              </a:extLst>
            </p:cNvPr>
            <p:cNvSpPr/>
            <p:nvPr/>
          </p:nvSpPr>
          <p:spPr>
            <a:xfrm>
              <a:off x="3754587" y="1709861"/>
              <a:ext cx="684000" cy="684000"/>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p>
          </p:txBody>
        </p:sp>
        <p:sp>
          <p:nvSpPr>
            <p:cNvPr id="848" name="Oval 847">
              <a:extLst>
                <a:ext uri="{FF2B5EF4-FFF2-40B4-BE49-F238E27FC236}">
                  <a16:creationId xmlns:a16="http://schemas.microsoft.com/office/drawing/2014/main" id="{4BD90B4F-BC91-344B-A78D-766F84095DFA}"/>
                </a:ext>
              </a:extLst>
            </p:cNvPr>
            <p:cNvSpPr/>
            <p:nvPr/>
          </p:nvSpPr>
          <p:spPr>
            <a:xfrm>
              <a:off x="3826587" y="1781861"/>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p>
          </p:txBody>
        </p:sp>
        <p:sp>
          <p:nvSpPr>
            <p:cNvPr id="849" name="Text Placeholder 14">
              <a:extLst>
                <a:ext uri="{FF2B5EF4-FFF2-40B4-BE49-F238E27FC236}">
                  <a16:creationId xmlns:a16="http://schemas.microsoft.com/office/drawing/2014/main" id="{FD665001-E024-C541-B15A-BC7297693274}"/>
                </a:ext>
              </a:extLst>
            </p:cNvPr>
            <p:cNvSpPr txBox="1">
              <a:spLocks/>
            </p:cNvSpPr>
            <p:nvPr/>
          </p:nvSpPr>
          <p:spPr>
            <a:xfrm>
              <a:off x="3840276" y="1826389"/>
              <a:ext cx="495601" cy="450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chemeClr val="bg1"/>
                  </a:solidFill>
                  <a:cs typeface="Arial" pitchFamily="34" charset="0"/>
                </a:rPr>
                <a:t>2</a:t>
              </a:r>
            </a:p>
          </p:txBody>
        </p:sp>
      </p:grpSp>
      <p:grpSp>
        <p:nvGrpSpPr>
          <p:cNvPr id="850" name="Group 849">
            <a:extLst>
              <a:ext uri="{FF2B5EF4-FFF2-40B4-BE49-F238E27FC236}">
                <a16:creationId xmlns:a16="http://schemas.microsoft.com/office/drawing/2014/main" id="{FA52CDD8-84CB-DC40-9BC4-7D979F2C4391}"/>
              </a:ext>
            </a:extLst>
          </p:cNvPr>
          <p:cNvGrpSpPr/>
          <p:nvPr/>
        </p:nvGrpSpPr>
        <p:grpSpPr>
          <a:xfrm>
            <a:off x="2948655" y="4830120"/>
            <a:ext cx="726211" cy="726211"/>
            <a:chOff x="3754587" y="1709861"/>
            <a:chExt cx="684000" cy="684000"/>
          </a:xfrm>
        </p:grpSpPr>
        <p:sp>
          <p:nvSpPr>
            <p:cNvPr id="851" name="Oval 850">
              <a:extLst>
                <a:ext uri="{FF2B5EF4-FFF2-40B4-BE49-F238E27FC236}">
                  <a16:creationId xmlns:a16="http://schemas.microsoft.com/office/drawing/2014/main" id="{C15C3284-EAC8-A94F-A221-96DA417C7E69}"/>
                </a:ext>
              </a:extLst>
            </p:cNvPr>
            <p:cNvSpPr/>
            <p:nvPr/>
          </p:nvSpPr>
          <p:spPr>
            <a:xfrm>
              <a:off x="3754587" y="1709861"/>
              <a:ext cx="684000" cy="684000"/>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p>
          </p:txBody>
        </p:sp>
        <p:sp>
          <p:nvSpPr>
            <p:cNvPr id="852" name="Oval 851">
              <a:extLst>
                <a:ext uri="{FF2B5EF4-FFF2-40B4-BE49-F238E27FC236}">
                  <a16:creationId xmlns:a16="http://schemas.microsoft.com/office/drawing/2014/main" id="{0670B890-3BCF-054F-BC54-5FC80D8A337E}"/>
                </a:ext>
              </a:extLst>
            </p:cNvPr>
            <p:cNvSpPr/>
            <p:nvPr/>
          </p:nvSpPr>
          <p:spPr>
            <a:xfrm>
              <a:off x="3826587" y="1781861"/>
              <a:ext cx="540000" cy="54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p>
          </p:txBody>
        </p:sp>
        <p:sp>
          <p:nvSpPr>
            <p:cNvPr id="853" name="Text Placeholder 14">
              <a:extLst>
                <a:ext uri="{FF2B5EF4-FFF2-40B4-BE49-F238E27FC236}">
                  <a16:creationId xmlns:a16="http://schemas.microsoft.com/office/drawing/2014/main" id="{83CAB2AE-E6FC-6D4D-BE34-2FDDE1464615}"/>
                </a:ext>
              </a:extLst>
            </p:cNvPr>
            <p:cNvSpPr txBox="1">
              <a:spLocks/>
            </p:cNvSpPr>
            <p:nvPr/>
          </p:nvSpPr>
          <p:spPr>
            <a:xfrm>
              <a:off x="3840276" y="1826389"/>
              <a:ext cx="495601" cy="450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chemeClr val="bg1"/>
                  </a:solidFill>
                  <a:cs typeface="Arial" pitchFamily="34" charset="0"/>
                </a:rPr>
                <a:t>3</a:t>
              </a:r>
            </a:p>
          </p:txBody>
        </p:sp>
      </p:grpSp>
      <p:sp>
        <p:nvSpPr>
          <p:cNvPr id="2" name="TextBox 1">
            <a:extLst>
              <a:ext uri="{FF2B5EF4-FFF2-40B4-BE49-F238E27FC236}">
                <a16:creationId xmlns:a16="http://schemas.microsoft.com/office/drawing/2014/main" id="{6079160B-0699-5B46-A1D9-A4F18B3215D3}"/>
              </a:ext>
            </a:extLst>
          </p:cNvPr>
          <p:cNvSpPr txBox="1"/>
          <p:nvPr/>
        </p:nvSpPr>
        <p:spPr>
          <a:xfrm>
            <a:off x="4093596" y="4938338"/>
            <a:ext cx="4242882" cy="369332"/>
          </a:xfrm>
          <a:prstGeom prst="rect">
            <a:avLst/>
          </a:prstGeom>
          <a:noFill/>
        </p:spPr>
        <p:txBody>
          <a:bodyPr wrap="square" rtlCol="0">
            <a:spAutoFit/>
          </a:bodyPr>
          <a:lstStyle/>
          <a:p>
            <a:r>
              <a:rPr lang="en-US" dirty="0" err="1"/>
              <a:t>Nghiên cứu hướng đặc trưng cú pháp.</a:t>
            </a:r>
            <a:endParaRPr lang="en-US" dirty="0"/>
          </a:p>
        </p:txBody>
      </p:sp>
      <p:sp>
        <p:nvSpPr>
          <p:cNvPr id="858" name="TextBox 857">
            <a:extLst>
              <a:ext uri="{FF2B5EF4-FFF2-40B4-BE49-F238E27FC236}">
                <a16:creationId xmlns:a16="http://schemas.microsoft.com/office/drawing/2014/main" id="{23522821-126A-6C4C-9BC2-094F83D03561}"/>
              </a:ext>
            </a:extLst>
          </p:cNvPr>
          <p:cNvSpPr txBox="1"/>
          <p:nvPr/>
        </p:nvSpPr>
        <p:spPr>
          <a:xfrm>
            <a:off x="4879440" y="2015799"/>
            <a:ext cx="3824578" cy="369332"/>
          </a:xfrm>
          <a:prstGeom prst="rect">
            <a:avLst/>
          </a:prstGeom>
          <a:noFill/>
        </p:spPr>
        <p:txBody>
          <a:bodyPr wrap="square" rtlCol="0">
            <a:spAutoFit/>
          </a:bodyPr>
          <a:lstStyle/>
          <a:p>
            <a:r>
              <a:rPr lang="en-US" dirty="0" err="1"/>
              <a:t>Nghiên cứu thêm giải pháp cải tiến.</a:t>
            </a:r>
            <a:endParaRPr lang="en-US"/>
          </a:p>
        </p:txBody>
      </p:sp>
      <p:sp>
        <p:nvSpPr>
          <p:cNvPr id="854" name="Text Placeholder 1">
            <a:extLst>
              <a:ext uri="{FF2B5EF4-FFF2-40B4-BE49-F238E27FC236}">
                <a16:creationId xmlns:a16="http://schemas.microsoft.com/office/drawing/2014/main" id="{B1E01504-A973-0A41-9CF7-969F5166F2D2}"/>
              </a:ext>
            </a:extLst>
          </p:cNvPr>
          <p:cNvSpPr txBox="1">
            <a:spLocks/>
          </p:cNvSpPr>
          <p:nvPr/>
        </p:nvSpPr>
        <p:spPr>
          <a:xfrm>
            <a:off x="26505" y="252569"/>
            <a:ext cx="2247852" cy="555228"/>
          </a:xfrm>
          <a:prstGeom prst="rect">
            <a:avLst/>
          </a:prstGeom>
        </p:spPr>
        <p:txBody>
          <a:bodyPr anchor="ctr">
            <a:norm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0"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8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dirty="0">
                <a:solidFill>
                  <a:schemeClr val="bg1">
                    <a:lumMod val="95000"/>
                  </a:schemeClr>
                </a:solidFill>
              </a:rPr>
              <a:t>Hướng phát triển</a:t>
            </a:r>
          </a:p>
        </p:txBody>
      </p:sp>
      <p:sp>
        <p:nvSpPr>
          <p:cNvPr id="4" name="TextBox 3">
            <a:extLst>
              <a:ext uri="{FF2B5EF4-FFF2-40B4-BE49-F238E27FC236}">
                <a16:creationId xmlns:a16="http://schemas.microsoft.com/office/drawing/2014/main" id="{D19F4D3F-D57C-4C4B-8226-6CC1AB198473}"/>
              </a:ext>
            </a:extLst>
          </p:cNvPr>
          <p:cNvSpPr txBox="1"/>
          <p:nvPr/>
        </p:nvSpPr>
        <p:spPr>
          <a:xfrm>
            <a:off x="4511236" y="3521589"/>
            <a:ext cx="4049507" cy="369332"/>
          </a:xfrm>
          <a:prstGeom prst="rect">
            <a:avLst/>
          </a:prstGeom>
          <a:noFill/>
        </p:spPr>
        <p:txBody>
          <a:bodyPr wrap="none" rtlCol="0">
            <a:spAutoFit/>
          </a:bodyPr>
          <a:lstStyle/>
          <a:p>
            <a:r>
              <a:rPr lang="en-US"/>
              <a:t>Thử nghiệm tích hợp Active Learning</a:t>
            </a:r>
          </a:p>
        </p:txBody>
      </p:sp>
      <p:grpSp>
        <p:nvGrpSpPr>
          <p:cNvPr id="855" name="Group 854">
            <a:extLst>
              <a:ext uri="{FF2B5EF4-FFF2-40B4-BE49-F238E27FC236}">
                <a16:creationId xmlns:a16="http://schemas.microsoft.com/office/drawing/2014/main" id="{C874C8CB-D92D-344A-99B6-C18D1859A84F}"/>
              </a:ext>
            </a:extLst>
          </p:cNvPr>
          <p:cNvGrpSpPr/>
          <p:nvPr/>
        </p:nvGrpSpPr>
        <p:grpSpPr>
          <a:xfrm rot="19835491">
            <a:off x="185293" y="1847864"/>
            <a:ext cx="3935283" cy="3729247"/>
            <a:chOff x="-116760" y="950876"/>
            <a:chExt cx="6261875" cy="5934029"/>
          </a:xfrm>
        </p:grpSpPr>
        <p:grpSp>
          <p:nvGrpSpPr>
            <p:cNvPr id="856" name="Group 855">
              <a:extLst>
                <a:ext uri="{FF2B5EF4-FFF2-40B4-BE49-F238E27FC236}">
                  <a16:creationId xmlns:a16="http://schemas.microsoft.com/office/drawing/2014/main" id="{A03AA2EE-10CC-C44E-89B6-9D1FBDF607F5}"/>
                </a:ext>
              </a:extLst>
            </p:cNvPr>
            <p:cNvGrpSpPr/>
            <p:nvPr/>
          </p:nvGrpSpPr>
          <p:grpSpPr>
            <a:xfrm rot="532827">
              <a:off x="-116760" y="3488410"/>
              <a:ext cx="3619070" cy="3396495"/>
              <a:chOff x="509678" y="1797347"/>
              <a:chExt cx="2339381" cy="2195507"/>
            </a:xfrm>
          </p:grpSpPr>
          <p:sp>
            <p:nvSpPr>
              <p:cNvPr id="871" name="Rounded Rectangle 41">
                <a:extLst>
                  <a:ext uri="{FF2B5EF4-FFF2-40B4-BE49-F238E27FC236}">
                    <a16:creationId xmlns:a16="http://schemas.microsoft.com/office/drawing/2014/main" id="{36105B48-5D83-BC43-9C4B-4604882CF1BC}"/>
                  </a:ext>
                </a:extLst>
              </p:cNvPr>
              <p:cNvSpPr/>
              <p:nvPr/>
            </p:nvSpPr>
            <p:spPr>
              <a:xfrm rot="18063644">
                <a:off x="1724663" y="2419627"/>
                <a:ext cx="73094" cy="823009"/>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2" name="Rounded Rectangle 62">
                <a:extLst>
                  <a:ext uri="{FF2B5EF4-FFF2-40B4-BE49-F238E27FC236}">
                    <a16:creationId xmlns:a16="http://schemas.microsoft.com/office/drawing/2014/main" id="{D2B3DBCB-D66D-DE4E-9DAB-20698DA4F566}"/>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3" name="Rounded Rectangle 63">
                <a:extLst>
                  <a:ext uri="{FF2B5EF4-FFF2-40B4-BE49-F238E27FC236}">
                    <a16:creationId xmlns:a16="http://schemas.microsoft.com/office/drawing/2014/main" id="{9545DA10-875F-BC45-B9DB-319846F35D48}"/>
                  </a:ext>
                </a:extLst>
              </p:cNvPr>
              <p:cNvSpPr/>
              <p:nvPr/>
            </p:nvSpPr>
            <p:spPr>
              <a:xfrm rot="18063644">
                <a:off x="1939567" y="2260617"/>
                <a:ext cx="73094" cy="402749"/>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4" name="Rounded Rectangle 64">
                <a:extLst>
                  <a:ext uri="{FF2B5EF4-FFF2-40B4-BE49-F238E27FC236}">
                    <a16:creationId xmlns:a16="http://schemas.microsoft.com/office/drawing/2014/main" id="{3B307315-DAC4-054A-962C-366699B9C88D}"/>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5" name="Rounded Rectangle 65">
                <a:extLst>
                  <a:ext uri="{FF2B5EF4-FFF2-40B4-BE49-F238E27FC236}">
                    <a16:creationId xmlns:a16="http://schemas.microsoft.com/office/drawing/2014/main" id="{D94C46EB-AA9F-5546-B884-274F06EBC966}"/>
                  </a:ext>
                </a:extLst>
              </p:cNvPr>
              <p:cNvSpPr/>
              <p:nvPr/>
            </p:nvSpPr>
            <p:spPr>
              <a:xfrm rot="18063644">
                <a:off x="1516856" y="2958046"/>
                <a:ext cx="73094" cy="50141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6" name="Rounded Rectangle 66">
                <a:extLst>
                  <a:ext uri="{FF2B5EF4-FFF2-40B4-BE49-F238E27FC236}">
                    <a16:creationId xmlns:a16="http://schemas.microsoft.com/office/drawing/2014/main" id="{58FD10B0-061B-9C4A-BBF7-859C3395678D}"/>
                  </a:ext>
                </a:extLst>
              </p:cNvPr>
              <p:cNvSpPr/>
              <p:nvPr/>
            </p:nvSpPr>
            <p:spPr>
              <a:xfrm rot="18063644">
                <a:off x="1091076" y="3196078"/>
                <a:ext cx="73094" cy="7354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7" name="Rounded Rectangle 67">
                <a:extLst>
                  <a:ext uri="{FF2B5EF4-FFF2-40B4-BE49-F238E27FC236}">
                    <a16:creationId xmlns:a16="http://schemas.microsoft.com/office/drawing/2014/main" id="{65863183-0BC1-5243-B9B4-08ED317129C1}"/>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8" name="Rounded Rectangle 68">
                <a:extLst>
                  <a:ext uri="{FF2B5EF4-FFF2-40B4-BE49-F238E27FC236}">
                    <a16:creationId xmlns:a16="http://schemas.microsoft.com/office/drawing/2014/main" id="{8CAF61A8-3D8C-D041-B9A7-BC64CF82CD33}"/>
                  </a:ext>
                </a:extLst>
              </p:cNvPr>
              <p:cNvSpPr/>
              <p:nvPr/>
            </p:nvSpPr>
            <p:spPr>
              <a:xfrm rot="18063644">
                <a:off x="2339839" y="1665982"/>
                <a:ext cx="49373" cy="73545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9" name="Rounded Rectangle 69">
                <a:extLst>
                  <a:ext uri="{FF2B5EF4-FFF2-40B4-BE49-F238E27FC236}">
                    <a16:creationId xmlns:a16="http://schemas.microsoft.com/office/drawing/2014/main" id="{D4764468-A3E6-E143-B38A-AE2B5434CF02}"/>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0" name="Oval 39">
                <a:extLst>
                  <a:ext uri="{FF2B5EF4-FFF2-40B4-BE49-F238E27FC236}">
                    <a16:creationId xmlns:a16="http://schemas.microsoft.com/office/drawing/2014/main" id="{3D0A9400-9EA8-2D46-A6C2-304654C01875}"/>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1" name="Oval 39">
                <a:extLst>
                  <a:ext uri="{FF2B5EF4-FFF2-40B4-BE49-F238E27FC236}">
                    <a16:creationId xmlns:a16="http://schemas.microsoft.com/office/drawing/2014/main" id="{4A948498-F473-4E40-B1D5-2D49BF772C7A}"/>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857" name="Group 856">
              <a:extLst>
                <a:ext uri="{FF2B5EF4-FFF2-40B4-BE49-F238E27FC236}">
                  <a16:creationId xmlns:a16="http://schemas.microsoft.com/office/drawing/2014/main" id="{8CA73FEB-9348-6B4E-8750-160470391D33}"/>
                </a:ext>
              </a:extLst>
            </p:cNvPr>
            <p:cNvGrpSpPr/>
            <p:nvPr/>
          </p:nvGrpSpPr>
          <p:grpSpPr>
            <a:xfrm rot="532827">
              <a:off x="2526045" y="950876"/>
              <a:ext cx="3619070" cy="3396495"/>
              <a:chOff x="509678" y="1797347"/>
              <a:chExt cx="2339381" cy="2195507"/>
            </a:xfrm>
          </p:grpSpPr>
          <p:sp>
            <p:nvSpPr>
              <p:cNvPr id="859" name="Rounded Rectangle 16">
                <a:extLst>
                  <a:ext uri="{FF2B5EF4-FFF2-40B4-BE49-F238E27FC236}">
                    <a16:creationId xmlns:a16="http://schemas.microsoft.com/office/drawing/2014/main" id="{D7A37865-88F5-4F48-85E7-F4672F7A20C5}"/>
                  </a:ext>
                </a:extLst>
              </p:cNvPr>
              <p:cNvSpPr/>
              <p:nvPr/>
            </p:nvSpPr>
            <p:spPr>
              <a:xfrm rot="18063644">
                <a:off x="1724663" y="2419627"/>
                <a:ext cx="73094" cy="823009"/>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0" name="Rounded Rectangle 17">
                <a:extLst>
                  <a:ext uri="{FF2B5EF4-FFF2-40B4-BE49-F238E27FC236}">
                    <a16:creationId xmlns:a16="http://schemas.microsoft.com/office/drawing/2014/main" id="{BAC0E4DD-92B3-2944-8C49-14EC028E5F95}"/>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1" name="Rounded Rectangle 18">
                <a:extLst>
                  <a:ext uri="{FF2B5EF4-FFF2-40B4-BE49-F238E27FC236}">
                    <a16:creationId xmlns:a16="http://schemas.microsoft.com/office/drawing/2014/main" id="{59D46574-DF27-924A-BEC3-0A92D5622C57}"/>
                  </a:ext>
                </a:extLst>
              </p:cNvPr>
              <p:cNvSpPr/>
              <p:nvPr/>
            </p:nvSpPr>
            <p:spPr>
              <a:xfrm rot="18063644">
                <a:off x="1939567" y="2260617"/>
                <a:ext cx="73094" cy="402749"/>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2" name="Rounded Rectangle 19">
                <a:extLst>
                  <a:ext uri="{FF2B5EF4-FFF2-40B4-BE49-F238E27FC236}">
                    <a16:creationId xmlns:a16="http://schemas.microsoft.com/office/drawing/2014/main" id="{7DFD8DAC-D2E1-BA4D-BA32-DF8B4E55DC72}"/>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3" name="Rounded Rectangle 20">
                <a:extLst>
                  <a:ext uri="{FF2B5EF4-FFF2-40B4-BE49-F238E27FC236}">
                    <a16:creationId xmlns:a16="http://schemas.microsoft.com/office/drawing/2014/main" id="{F9BF7F3F-5334-6242-9E1F-CAE16C3BF3C3}"/>
                  </a:ext>
                </a:extLst>
              </p:cNvPr>
              <p:cNvSpPr/>
              <p:nvPr/>
            </p:nvSpPr>
            <p:spPr>
              <a:xfrm rot="18063644">
                <a:off x="1516856" y="2958046"/>
                <a:ext cx="73094" cy="50141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4" name="Rounded Rectangle 21">
                <a:extLst>
                  <a:ext uri="{FF2B5EF4-FFF2-40B4-BE49-F238E27FC236}">
                    <a16:creationId xmlns:a16="http://schemas.microsoft.com/office/drawing/2014/main" id="{0853F03A-8B2E-F94F-BE76-6403F74D1E26}"/>
                  </a:ext>
                </a:extLst>
              </p:cNvPr>
              <p:cNvSpPr/>
              <p:nvPr/>
            </p:nvSpPr>
            <p:spPr>
              <a:xfrm rot="18063644">
                <a:off x="1091076" y="3196078"/>
                <a:ext cx="73094" cy="7354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865" name="Rounded Rectangle 22">
                <a:extLst>
                  <a:ext uri="{FF2B5EF4-FFF2-40B4-BE49-F238E27FC236}">
                    <a16:creationId xmlns:a16="http://schemas.microsoft.com/office/drawing/2014/main" id="{0777AFE7-475A-A149-A0A8-D8FD2FB504C5}"/>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6" name="Rounded Rectangle 23">
                <a:extLst>
                  <a:ext uri="{FF2B5EF4-FFF2-40B4-BE49-F238E27FC236}">
                    <a16:creationId xmlns:a16="http://schemas.microsoft.com/office/drawing/2014/main" id="{D385B1A6-F450-4945-AD16-D94248077727}"/>
                  </a:ext>
                </a:extLst>
              </p:cNvPr>
              <p:cNvSpPr/>
              <p:nvPr/>
            </p:nvSpPr>
            <p:spPr>
              <a:xfrm rot="18063644">
                <a:off x="2321860" y="1676143"/>
                <a:ext cx="73094" cy="73545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7" name="Rounded Rectangle 24">
                <a:extLst>
                  <a:ext uri="{FF2B5EF4-FFF2-40B4-BE49-F238E27FC236}">
                    <a16:creationId xmlns:a16="http://schemas.microsoft.com/office/drawing/2014/main" id="{632C9FBC-E131-8E44-BD79-956318F6D5BA}"/>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8" name="Oval 39">
                <a:extLst>
                  <a:ext uri="{FF2B5EF4-FFF2-40B4-BE49-F238E27FC236}">
                    <a16:creationId xmlns:a16="http://schemas.microsoft.com/office/drawing/2014/main" id="{BB5C7958-C41F-D542-A2FB-C85FCF40A0F7}"/>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9" name="Oval 39">
                <a:extLst>
                  <a:ext uri="{FF2B5EF4-FFF2-40B4-BE49-F238E27FC236}">
                    <a16:creationId xmlns:a16="http://schemas.microsoft.com/office/drawing/2014/main" id="{C1918851-096B-354D-AD07-412B36E01A5F}"/>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870" name="Rounded Rectangle 21">
                <a:extLst>
                  <a:ext uri="{FF2B5EF4-FFF2-40B4-BE49-F238E27FC236}">
                    <a16:creationId xmlns:a16="http://schemas.microsoft.com/office/drawing/2014/main" id="{476EE16B-B772-BF4D-A36D-208A56A9EEE6}"/>
                  </a:ext>
                </a:extLst>
              </p:cNvPr>
              <p:cNvSpPr/>
              <p:nvPr/>
            </p:nvSpPr>
            <p:spPr>
              <a:xfrm rot="18063644">
                <a:off x="1029053" y="3391349"/>
                <a:ext cx="73094" cy="7354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sp>
        <p:nvSpPr>
          <p:cNvPr id="3" name="Slide Number Placeholder 2">
            <a:extLst>
              <a:ext uri="{FF2B5EF4-FFF2-40B4-BE49-F238E27FC236}">
                <a16:creationId xmlns:a16="http://schemas.microsoft.com/office/drawing/2014/main" id="{DBA12024-F6AF-F94C-909C-58A3C6AABABB}"/>
              </a:ext>
            </a:extLst>
          </p:cNvPr>
          <p:cNvSpPr>
            <a:spLocks noGrp="1"/>
          </p:cNvSpPr>
          <p:nvPr>
            <p:ph type="sldNum" sz="quarter" idx="10"/>
          </p:nvPr>
        </p:nvSpPr>
        <p:spPr/>
        <p:txBody>
          <a:bodyPr/>
          <a:lstStyle/>
          <a:p>
            <a:fld id="{23052ABF-1177-1D45-ACEE-7E39CD832E8A}" type="slidenum">
              <a:t>18</a:t>
            </a:fld>
            <a:endParaRPr lang="en-US"/>
          </a:p>
        </p:txBody>
      </p:sp>
    </p:spTree>
    <p:extLst>
      <p:ext uri="{BB962C8B-B14F-4D97-AF65-F5344CB8AC3E}">
        <p14:creationId xmlns:p14="http://schemas.microsoft.com/office/powerpoint/2010/main" val="3078590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Top Corners Rounded 246">
            <a:extLst>
              <a:ext uri="{FF2B5EF4-FFF2-40B4-BE49-F238E27FC236}">
                <a16:creationId xmlns:a16="http://schemas.microsoft.com/office/drawing/2014/main" id="{12557DD5-5CFC-2540-80D2-90B0108C5996}"/>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 Placeholder 1">
            <a:extLst>
              <a:ext uri="{FF2B5EF4-FFF2-40B4-BE49-F238E27FC236}">
                <a16:creationId xmlns:a16="http://schemas.microsoft.com/office/drawing/2014/main" id="{5A8F95B5-136C-4440-91EF-F446EE4D0470}"/>
              </a:ext>
            </a:extLst>
          </p:cNvPr>
          <p:cNvSpPr>
            <a:spLocks noGrp="1"/>
          </p:cNvSpPr>
          <p:nvPr>
            <p:ph type="body" sz="quarter" idx="10"/>
          </p:nvPr>
        </p:nvSpPr>
        <p:spPr>
          <a:xfrm>
            <a:off x="0" y="264613"/>
            <a:ext cx="3501496" cy="543185"/>
          </a:xfrm>
        </p:spPr>
        <p:txBody>
          <a:bodyPr anchor="ctr">
            <a:normAutofit/>
          </a:bodyPr>
          <a:lstStyle/>
          <a:p>
            <a:pPr algn="l"/>
            <a:r>
              <a:rPr lang="en-US" sz="2000" dirty="0" err="1">
                <a:solidFill>
                  <a:schemeClr val="bg1">
                    <a:lumMod val="95000"/>
                  </a:schemeClr>
                </a:solidFill>
              </a:rPr>
              <a:t>Tài</a:t>
            </a:r>
            <a:r>
              <a:rPr lang="en-US" sz="2000" dirty="0">
                <a:solidFill>
                  <a:schemeClr val="bg1">
                    <a:lumMod val="95000"/>
                  </a:schemeClr>
                </a:solidFill>
              </a:rPr>
              <a:t> </a:t>
            </a:r>
            <a:r>
              <a:rPr lang="en-US" sz="2000" dirty="0" err="1">
                <a:solidFill>
                  <a:schemeClr val="bg1">
                    <a:lumMod val="95000"/>
                  </a:schemeClr>
                </a:solidFill>
              </a:rPr>
              <a:t>liệu</a:t>
            </a:r>
            <a:r>
              <a:rPr lang="en-US" sz="2000" dirty="0">
                <a:solidFill>
                  <a:schemeClr val="bg1">
                    <a:lumMod val="95000"/>
                  </a:schemeClr>
                </a:solidFill>
              </a:rPr>
              <a:t> </a:t>
            </a:r>
            <a:r>
              <a:rPr lang="en-US" sz="2000" dirty="0" err="1">
                <a:solidFill>
                  <a:schemeClr val="bg1">
                    <a:lumMod val="95000"/>
                  </a:schemeClr>
                </a:solidFill>
              </a:rPr>
              <a:t>tham</a:t>
            </a:r>
            <a:r>
              <a:rPr lang="en-US" sz="2000" dirty="0">
                <a:solidFill>
                  <a:schemeClr val="bg1">
                    <a:lumMod val="95000"/>
                  </a:schemeClr>
                </a:solidFill>
              </a:rPr>
              <a:t> </a:t>
            </a:r>
            <a:r>
              <a:rPr lang="en-US" sz="2000" dirty="0" err="1">
                <a:solidFill>
                  <a:schemeClr val="bg1">
                    <a:lumMod val="95000"/>
                  </a:schemeClr>
                </a:solidFill>
              </a:rPr>
              <a:t>khảo</a:t>
            </a:r>
            <a:endParaRPr lang="en-US" sz="2000" dirty="0">
              <a:solidFill>
                <a:schemeClr val="bg1">
                  <a:lumMod val="95000"/>
                </a:schemeClr>
              </a:solidFill>
            </a:endParaRPr>
          </a:p>
        </p:txBody>
      </p:sp>
      <p:sp>
        <p:nvSpPr>
          <p:cNvPr id="46" name="Hình chữ nhật 1">
            <a:extLst>
              <a:ext uri="{FF2B5EF4-FFF2-40B4-BE49-F238E27FC236}">
                <a16:creationId xmlns:a16="http://schemas.microsoft.com/office/drawing/2014/main" id="{1271819B-A4C1-DE47-807E-9AC7AB7E05AB}"/>
              </a:ext>
            </a:extLst>
          </p:cNvPr>
          <p:cNvSpPr/>
          <p:nvPr/>
        </p:nvSpPr>
        <p:spPr>
          <a:xfrm>
            <a:off x="425668" y="815681"/>
            <a:ext cx="8466084" cy="5636992"/>
          </a:xfrm>
          <a:prstGeom prst="rect">
            <a:avLst/>
          </a:prstGeom>
        </p:spPr>
        <p:txBody>
          <a:bodyPr wrap="square">
            <a:spAutoFit/>
          </a:bodyPr>
          <a:lstStyle/>
          <a:p>
            <a:pPr marL="342900" indent="-342900">
              <a:lnSpc>
                <a:spcPct val="150000"/>
              </a:lnSpc>
              <a:buFont typeface="+mj-lt"/>
              <a:buAutoNum type="arabicPeriod"/>
            </a:pPr>
            <a:r>
              <a:rPr lang="en-US" sz="1050" dirty="0">
                <a:latin typeface="Arial Unicode MS (Thân)"/>
              </a:rPr>
              <a:t>F. </a:t>
            </a:r>
            <a:r>
              <a:rPr lang="en-US" sz="1050" dirty="0" err="1">
                <a:latin typeface="Arial Unicode MS (Thân)"/>
              </a:rPr>
              <a:t>Ikhwantri</a:t>
            </a:r>
            <a:r>
              <a:rPr lang="en-US" sz="1050" dirty="0">
                <a:latin typeface="Arial Unicode MS (Thân)"/>
              </a:rPr>
              <a:t>, S. </a:t>
            </a:r>
            <a:r>
              <a:rPr lang="en-US" sz="1050" dirty="0" err="1">
                <a:latin typeface="Arial Unicode MS (Thân)"/>
              </a:rPr>
              <a:t>Louvan</a:t>
            </a:r>
            <a:r>
              <a:rPr lang="en-US" sz="1050" dirty="0">
                <a:latin typeface="Arial Unicode MS (Thân)"/>
              </a:rPr>
              <a:t>, K. Kurniawan, B. </a:t>
            </a:r>
            <a:r>
              <a:rPr lang="en-US" sz="1050" dirty="0" err="1">
                <a:latin typeface="Arial Unicode MS (Thân)"/>
              </a:rPr>
              <a:t>Abisena</a:t>
            </a:r>
            <a:r>
              <a:rPr lang="en-US" sz="1050" dirty="0">
                <a:latin typeface="Arial Unicode MS (Thân)"/>
              </a:rPr>
              <a:t>, </a:t>
            </a:r>
            <a:r>
              <a:rPr lang="en-US" sz="1050" dirty="0" err="1">
                <a:latin typeface="Arial Unicode MS (Thân)"/>
              </a:rPr>
              <a:t>V.Rachman</a:t>
            </a:r>
            <a:r>
              <a:rPr lang="en-US" sz="1050" dirty="0">
                <a:latin typeface="Arial Unicode MS (Thân)"/>
              </a:rPr>
              <a:t>, F. </a:t>
            </a:r>
            <a:r>
              <a:rPr lang="en-US" sz="1050" dirty="0" err="1">
                <a:latin typeface="Arial Unicode MS (Thân)"/>
              </a:rPr>
              <a:t>Wicaksono</a:t>
            </a:r>
            <a:r>
              <a:rPr lang="en-US" sz="1050" dirty="0">
                <a:latin typeface="Arial Unicode MS (Thân)"/>
              </a:rPr>
              <a:t> và R. </a:t>
            </a:r>
            <a:r>
              <a:rPr lang="en-US" sz="1050" dirty="0" err="1">
                <a:latin typeface="Arial Unicode MS (Thân)"/>
              </a:rPr>
              <a:t>Mahendra</a:t>
            </a:r>
            <a:r>
              <a:rPr lang="en-US" sz="1050" dirty="0">
                <a:latin typeface="Arial Unicode MS (Thân)"/>
              </a:rPr>
              <a:t>. "Multi-Task Active Learning for Neural Semantic Role Labeling on Low Resource Conversational Corpus". Proceedings of the Workshop on Deep Learning Approaches for Low-Resource NLP. Trang 43 - 50. </a:t>
            </a:r>
            <a:r>
              <a:rPr lang="en-US" sz="1050" dirty="0" err="1">
                <a:latin typeface="Arial Unicode MS (Thân)"/>
              </a:rPr>
              <a:t>Năm</a:t>
            </a:r>
            <a:r>
              <a:rPr lang="en-US" sz="1050" dirty="0">
                <a:latin typeface="Arial Unicode MS (Thân)"/>
              </a:rPr>
              <a:t> 2018</a:t>
            </a:r>
          </a:p>
          <a:p>
            <a:pPr marL="342900" indent="-342900">
              <a:lnSpc>
                <a:spcPct val="150000"/>
              </a:lnSpc>
              <a:buFont typeface="+mj-lt"/>
              <a:buAutoNum type="arabicPeriod"/>
            </a:pPr>
            <a:r>
              <a:rPr lang="en-US" sz="1050" dirty="0" err="1">
                <a:latin typeface="Arial Unicode MS (Thân)"/>
              </a:rPr>
              <a:t>Jie</a:t>
            </a:r>
            <a:r>
              <a:rPr lang="en-US" sz="1050" dirty="0">
                <a:latin typeface="Arial Unicode MS (Thân)"/>
              </a:rPr>
              <a:t> Zhou và Wei Xu. "End-to-end Learning of Semantic Role Labeling Using Recurrent Neural Networks". Proceedings of the 53rd Annual Meeting of the Association for Computational Linguistics and the 7th International Joint Conference on Natural Language Processing. Trang 1127-1137. </a:t>
            </a:r>
            <a:r>
              <a:rPr lang="en-US" sz="1050" dirty="0" err="1">
                <a:latin typeface="Arial Unicode MS (Thân)"/>
              </a:rPr>
              <a:t>Năm</a:t>
            </a:r>
            <a:r>
              <a:rPr lang="en-US" sz="1050" dirty="0">
                <a:latin typeface="Arial Unicode MS (Thân)"/>
              </a:rPr>
              <a:t> 2015</a:t>
            </a:r>
          </a:p>
          <a:p>
            <a:pPr marL="342900" indent="-342900">
              <a:lnSpc>
                <a:spcPct val="150000"/>
              </a:lnSpc>
              <a:buFont typeface="+mj-lt"/>
              <a:buAutoNum type="arabicPeriod"/>
            </a:pPr>
            <a:r>
              <a:rPr lang="en-US" sz="1050" dirty="0">
                <a:latin typeface="Arial Unicode MS (Thân)"/>
              </a:rPr>
              <a:t>Johnson, Christopher R., Charles J. Fillmore, Esther J. Wood, Josef </a:t>
            </a:r>
            <a:r>
              <a:rPr lang="en-US" sz="1050" dirty="0" err="1">
                <a:latin typeface="Arial Unicode MS (Thân)"/>
              </a:rPr>
              <a:t>Ruppenhofer</a:t>
            </a:r>
            <a:r>
              <a:rPr lang="en-US" sz="1050" dirty="0">
                <a:latin typeface="Arial Unicode MS (Thân)"/>
              </a:rPr>
              <a:t>, Margaret Urban, Miriam R. L. </a:t>
            </a:r>
            <a:r>
              <a:rPr lang="en-US" sz="1050" dirty="0" err="1">
                <a:latin typeface="Arial Unicode MS (Thân)"/>
              </a:rPr>
              <a:t>Petruk</a:t>
            </a:r>
            <a:r>
              <a:rPr lang="en-US" sz="1050" dirty="0">
                <a:latin typeface="Arial Unicode MS (Thân)"/>
              </a:rPr>
              <a:t> </a:t>
            </a:r>
            <a:r>
              <a:rPr lang="en-US" sz="1050" dirty="0" err="1">
                <a:latin typeface="Arial Unicode MS (Thân)"/>
              </a:rPr>
              <a:t>va</a:t>
            </a:r>
            <a:r>
              <a:rPr lang="en-US" sz="1050" dirty="0">
                <a:latin typeface="Arial Unicode MS (Thân)"/>
              </a:rPr>
              <a:t>̀ Collin F. Baker. "The FrameNet project: Tools for lexicon building". Version 0.7. Available at http://www.icsi.berkeley.edu/˜</a:t>
            </a:r>
            <a:r>
              <a:rPr lang="en-US" sz="1050" dirty="0" err="1">
                <a:latin typeface="Arial Unicode MS (Thân)"/>
              </a:rPr>
              <a:t>framenet</a:t>
            </a:r>
            <a:r>
              <a:rPr lang="en-US" sz="1050" dirty="0">
                <a:latin typeface="Arial Unicode MS (Thân)"/>
              </a:rPr>
              <a:t>/book.html. </a:t>
            </a:r>
            <a:r>
              <a:rPr lang="en-US" sz="1050" dirty="0" err="1">
                <a:latin typeface="Arial Unicode MS (Thân)"/>
              </a:rPr>
              <a:t>Năm</a:t>
            </a:r>
            <a:r>
              <a:rPr lang="en-US" sz="1050" dirty="0">
                <a:latin typeface="Arial Unicode MS (Thân)"/>
              </a:rPr>
              <a:t> 2001.</a:t>
            </a:r>
          </a:p>
          <a:p>
            <a:pPr marL="342900" indent="-342900">
              <a:lnSpc>
                <a:spcPct val="150000"/>
              </a:lnSpc>
              <a:buFont typeface="+mj-lt"/>
              <a:buAutoNum type="arabicPeriod"/>
            </a:pPr>
            <a:r>
              <a:rPr lang="en-US" sz="1050" dirty="0">
                <a:latin typeface="Arial Unicode MS (Thân)"/>
              </a:rPr>
              <a:t>Karin Kipper, </a:t>
            </a:r>
            <a:r>
              <a:rPr lang="en-US" sz="1050" dirty="0" err="1">
                <a:latin typeface="Arial Unicode MS (Thân)"/>
              </a:rPr>
              <a:t>Hoa</a:t>
            </a:r>
            <a:r>
              <a:rPr lang="en-US" sz="1050" dirty="0">
                <a:latin typeface="Arial Unicode MS (Thân)"/>
              </a:rPr>
              <a:t> Trang Dang </a:t>
            </a:r>
            <a:r>
              <a:rPr lang="en-US" sz="1050" dirty="0" err="1">
                <a:latin typeface="Arial Unicode MS (Thân)"/>
              </a:rPr>
              <a:t>va</a:t>
            </a:r>
            <a:r>
              <a:rPr lang="en-US" sz="1050" dirty="0">
                <a:latin typeface="Arial Unicode MS (Thân)"/>
              </a:rPr>
              <a:t>̀ Martha Palmer. "Class-based construction of a verb lexicon". In Proceedings of AAAI-2000, </a:t>
            </a:r>
            <a:r>
              <a:rPr lang="en-US" sz="1050" dirty="0" err="1">
                <a:latin typeface="Arial Unicode MS (Thân)"/>
              </a:rPr>
              <a:t>trang</a:t>
            </a:r>
            <a:r>
              <a:rPr lang="en-US" sz="1050" dirty="0">
                <a:latin typeface="Arial Unicode MS (Thân)"/>
              </a:rPr>
              <a:t> 691-696, </a:t>
            </a:r>
            <a:r>
              <a:rPr lang="en-US" sz="1050" dirty="0" err="1">
                <a:latin typeface="Arial Unicode MS (Thân)"/>
              </a:rPr>
              <a:t>năm</a:t>
            </a:r>
            <a:r>
              <a:rPr lang="en-US" sz="1050" dirty="0">
                <a:latin typeface="Arial Unicode MS (Thân)"/>
              </a:rPr>
              <a:t> 2000</a:t>
            </a:r>
          </a:p>
          <a:p>
            <a:pPr marL="342900" indent="-342900">
              <a:lnSpc>
                <a:spcPct val="150000"/>
              </a:lnSpc>
              <a:buFont typeface="+mj-lt"/>
              <a:buAutoNum type="arabicPeriod"/>
            </a:pPr>
            <a:r>
              <a:rPr lang="en-US" sz="1050" dirty="0" err="1">
                <a:latin typeface="Arial Unicode MS (Thân)"/>
              </a:rPr>
              <a:t>Luheng</a:t>
            </a:r>
            <a:r>
              <a:rPr lang="en-US" sz="1050" dirty="0">
                <a:latin typeface="Arial Unicode MS (Thân)"/>
              </a:rPr>
              <a:t> He, Kenton Lee, Mike Lewis </a:t>
            </a:r>
            <a:r>
              <a:rPr lang="en-US" sz="1050" dirty="0" err="1">
                <a:latin typeface="Arial Unicode MS (Thân)"/>
              </a:rPr>
              <a:t>va</a:t>
            </a:r>
            <a:r>
              <a:rPr lang="en-US" sz="1050" dirty="0">
                <a:latin typeface="Arial Unicode MS (Thân)"/>
              </a:rPr>
              <a:t>̀ Luke </a:t>
            </a:r>
            <a:r>
              <a:rPr lang="en-US" sz="1050" dirty="0" err="1">
                <a:latin typeface="Arial Unicode MS (Thân)"/>
              </a:rPr>
              <a:t>Zettlemoyer</a:t>
            </a:r>
            <a:r>
              <a:rPr lang="en-US" sz="1050" dirty="0">
                <a:latin typeface="Arial Unicode MS (Thân)"/>
              </a:rPr>
              <a:t>. "Deep Semantic Role Labeling: What Works and What’s Next" </a:t>
            </a:r>
            <a:r>
              <a:rPr lang="en-US" sz="1050" dirty="0" err="1">
                <a:latin typeface="Arial Unicode MS (Thân)"/>
              </a:rPr>
              <a:t>trong</a:t>
            </a:r>
            <a:r>
              <a:rPr lang="en-US" sz="1050" dirty="0">
                <a:latin typeface="Arial Unicode MS (Thân)"/>
              </a:rPr>
              <a:t> Proceedings of the 55th Annual Meeting of the Association for Computational Linguistics (Volume 1: Long Papers), </a:t>
            </a:r>
            <a:r>
              <a:rPr lang="en-US" sz="1050" dirty="0" err="1">
                <a:latin typeface="Arial Unicode MS (Thân)"/>
              </a:rPr>
              <a:t>trang</a:t>
            </a:r>
            <a:r>
              <a:rPr lang="en-US" sz="1050" dirty="0">
                <a:latin typeface="Arial Unicode MS (Thân)"/>
              </a:rPr>
              <a:t> 473 - 483, </a:t>
            </a:r>
            <a:r>
              <a:rPr lang="en-US" sz="1050" dirty="0" err="1">
                <a:latin typeface="Arial Unicode MS (Thân)"/>
              </a:rPr>
              <a:t>năm</a:t>
            </a:r>
            <a:r>
              <a:rPr lang="en-US" sz="1050" dirty="0">
                <a:latin typeface="Arial Unicode MS (Thân)"/>
              </a:rPr>
              <a:t> 2017</a:t>
            </a:r>
          </a:p>
          <a:p>
            <a:pPr marL="342900" indent="-342900">
              <a:lnSpc>
                <a:spcPct val="150000"/>
              </a:lnSpc>
              <a:buFont typeface="+mj-lt"/>
              <a:buAutoNum type="arabicPeriod"/>
            </a:pPr>
            <a:r>
              <a:rPr lang="en-US" sz="1050" dirty="0">
                <a:latin typeface="Arial Unicode MS (Thân)"/>
              </a:rPr>
              <a:t>Michael Roth và Mirella </a:t>
            </a:r>
            <a:r>
              <a:rPr lang="en-US" sz="1050" dirty="0" err="1">
                <a:latin typeface="Arial Unicode MS (Thân)"/>
              </a:rPr>
              <a:t>Lapata</a:t>
            </a:r>
            <a:r>
              <a:rPr lang="en-US" sz="1050" dirty="0">
                <a:latin typeface="Arial Unicode MS (Thân)"/>
              </a:rPr>
              <a:t>. "Neural Semantic Role Labeling with Dependency Path Embeddings". Proceedings of the 54th Annual Meeting of the Association for Computational Linguistics (Volume 1: Long Papers). Trang 1192 - 1202. </a:t>
            </a:r>
            <a:r>
              <a:rPr lang="en-US" sz="1050" dirty="0" err="1">
                <a:latin typeface="Arial Unicode MS (Thân)"/>
              </a:rPr>
              <a:t>Năm</a:t>
            </a:r>
            <a:r>
              <a:rPr lang="en-US" sz="1050" dirty="0">
                <a:latin typeface="Arial Unicode MS (Thân)"/>
              </a:rPr>
              <a:t> 2016</a:t>
            </a:r>
          </a:p>
          <a:p>
            <a:pPr marL="342900" indent="-342900">
              <a:lnSpc>
                <a:spcPct val="150000"/>
              </a:lnSpc>
              <a:buFont typeface="+mj-lt"/>
              <a:buAutoNum type="arabicPeriod"/>
            </a:pPr>
            <a:r>
              <a:rPr lang="en-US" sz="1050" dirty="0">
                <a:latin typeface="Arial Unicode MS (Thân)"/>
              </a:rPr>
              <a:t>Paul Kingsbury </a:t>
            </a:r>
            <a:r>
              <a:rPr lang="en-US" sz="1050" dirty="0" err="1">
                <a:latin typeface="Arial Unicode MS (Thân)"/>
              </a:rPr>
              <a:t>va</a:t>
            </a:r>
            <a:r>
              <a:rPr lang="en-US" sz="1050" dirty="0">
                <a:latin typeface="Arial Unicode MS (Thân)"/>
              </a:rPr>
              <a:t>̀ Martha Palmer. "From Treebank to PropBank". In Proceedings of the 3rd International Conference on Language Resources and Evaluation (LREC-2002), </a:t>
            </a:r>
            <a:r>
              <a:rPr lang="en-US" sz="1050" dirty="0" err="1">
                <a:latin typeface="Arial Unicode MS (Thân)"/>
              </a:rPr>
              <a:t>Năm</a:t>
            </a:r>
            <a:r>
              <a:rPr lang="en-US" sz="1050" dirty="0">
                <a:latin typeface="Arial Unicode MS (Thân)"/>
              </a:rPr>
              <a:t> 2002</a:t>
            </a:r>
          </a:p>
          <a:p>
            <a:pPr marL="342900" indent="-342900">
              <a:lnSpc>
                <a:spcPct val="150000"/>
              </a:lnSpc>
              <a:buFont typeface="+mj-lt"/>
              <a:buAutoNum type="arabicPeriod"/>
            </a:pPr>
            <a:r>
              <a:rPr lang="en-US" sz="1050" dirty="0">
                <a:latin typeface="Arial Unicode MS (Thân)"/>
              </a:rPr>
              <a:t>Paul Thompson, Philip Cotter, John McNaught, Sophia </a:t>
            </a:r>
            <a:r>
              <a:rPr lang="en-US" sz="1050" dirty="0" err="1">
                <a:latin typeface="Arial Unicode MS (Thân)"/>
              </a:rPr>
              <a:t>Ananiadou</a:t>
            </a:r>
            <a:r>
              <a:rPr lang="en-US" sz="1050" dirty="0">
                <a:latin typeface="Arial Unicode MS (Thân)"/>
              </a:rPr>
              <a:t>, Simonetta </a:t>
            </a:r>
            <a:r>
              <a:rPr lang="en-US" sz="1050" dirty="0" err="1">
                <a:latin typeface="Arial Unicode MS (Thân)"/>
              </a:rPr>
              <a:t>Montemagni</a:t>
            </a:r>
            <a:r>
              <a:rPr lang="en-US" sz="1050" dirty="0">
                <a:latin typeface="Arial Unicode MS (Thân)"/>
              </a:rPr>
              <a:t>, Andrea </a:t>
            </a:r>
            <a:r>
              <a:rPr lang="en-US" sz="1050" dirty="0" err="1">
                <a:latin typeface="Arial Unicode MS (Thân)"/>
              </a:rPr>
              <a:t>Trabucco</a:t>
            </a:r>
            <a:r>
              <a:rPr lang="en-US" sz="1050" dirty="0">
                <a:latin typeface="Arial Unicode MS (Thân)"/>
              </a:rPr>
              <a:t> </a:t>
            </a:r>
            <a:r>
              <a:rPr lang="en-US" sz="1050" dirty="0" err="1">
                <a:latin typeface="Arial Unicode MS (Thân)"/>
              </a:rPr>
              <a:t>va</a:t>
            </a:r>
            <a:r>
              <a:rPr lang="en-US" sz="1050" dirty="0">
                <a:latin typeface="Arial Unicode MS (Thân)"/>
              </a:rPr>
              <a:t>̀ Giulia Venturi, "Building a Bio-Event Annotated Corpus for the Acquisition of Semantic Frames from Biomedical Corpora". LREC 2008. </a:t>
            </a:r>
            <a:r>
              <a:rPr lang="en-US" sz="1050" dirty="0" err="1">
                <a:latin typeface="Arial Unicode MS (Thân)"/>
              </a:rPr>
              <a:t>Năm</a:t>
            </a:r>
            <a:r>
              <a:rPr lang="en-US" sz="1050" dirty="0">
                <a:latin typeface="Arial Unicode MS (Thân)"/>
              </a:rPr>
              <a:t> 2008</a:t>
            </a:r>
          </a:p>
          <a:p>
            <a:pPr marL="342900" indent="-342900">
              <a:lnSpc>
                <a:spcPct val="150000"/>
              </a:lnSpc>
              <a:buFont typeface="+mj-lt"/>
              <a:buAutoNum type="arabicPeriod"/>
            </a:pPr>
            <a:r>
              <a:rPr lang="en-US" sz="1050" dirty="0" err="1">
                <a:latin typeface="Arial Unicode MS (Thân)"/>
              </a:rPr>
              <a:t>Wattarujeekrit</a:t>
            </a:r>
            <a:r>
              <a:rPr lang="en-US" sz="1050" dirty="0">
                <a:latin typeface="Arial Unicode MS (Thân)"/>
              </a:rPr>
              <a:t> T., Shah P. K., and Collier N. “</a:t>
            </a:r>
            <a:r>
              <a:rPr lang="en-US" sz="1050" dirty="0" err="1">
                <a:latin typeface="Arial Unicode MS (Thân)"/>
              </a:rPr>
              <a:t>PASBio</a:t>
            </a:r>
            <a:r>
              <a:rPr lang="en-US" sz="1050" dirty="0">
                <a:latin typeface="Arial Unicode MS (Thân)"/>
              </a:rPr>
              <a:t>: predicate-argument structures for event extraction in molecular biology”. BMC Bioinformatics 5:155 doi:10.1186/1471-2105-5-155 (Published 19th October 2004)</a:t>
            </a:r>
          </a:p>
          <a:p>
            <a:pPr marL="342900" indent="-342900">
              <a:lnSpc>
                <a:spcPct val="150000"/>
              </a:lnSpc>
              <a:buFont typeface="System Font Regular"/>
              <a:buChar char="▸"/>
            </a:pPr>
            <a:endParaRPr lang="en-US" sz="1050" dirty="0" err="1">
              <a:latin typeface="Arial Unicode MS (Thân)"/>
            </a:endParaRPr>
          </a:p>
        </p:txBody>
      </p:sp>
      <p:sp>
        <p:nvSpPr>
          <p:cNvPr id="2" name="Slide Number Placeholder 1">
            <a:extLst>
              <a:ext uri="{FF2B5EF4-FFF2-40B4-BE49-F238E27FC236}">
                <a16:creationId xmlns:a16="http://schemas.microsoft.com/office/drawing/2014/main" id="{43E0E92E-6E4E-2F44-AF13-20C0B6ABE539}"/>
              </a:ext>
            </a:extLst>
          </p:cNvPr>
          <p:cNvSpPr>
            <a:spLocks noGrp="1"/>
          </p:cNvSpPr>
          <p:nvPr>
            <p:ph type="sldNum" sz="quarter" idx="11"/>
          </p:nvPr>
        </p:nvSpPr>
        <p:spPr/>
        <p:txBody>
          <a:bodyPr/>
          <a:lstStyle/>
          <a:p>
            <a:fld id="{23052ABF-1177-1D45-ACEE-7E39CD832E8A}" type="slidenum">
              <a:t>19</a:t>
            </a:fld>
            <a:endParaRPr lang="en-US"/>
          </a:p>
        </p:txBody>
      </p:sp>
    </p:spTree>
    <p:extLst>
      <p:ext uri="{BB962C8B-B14F-4D97-AF65-F5344CB8AC3E}">
        <p14:creationId xmlns:p14="http://schemas.microsoft.com/office/powerpoint/2010/main" val="2634651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881996-6422-4D15-A2C1-BFAEC06DADEB}"/>
              </a:ext>
            </a:extLst>
          </p:cNvPr>
          <p:cNvSpPr txBox="1"/>
          <p:nvPr/>
        </p:nvSpPr>
        <p:spPr>
          <a:xfrm>
            <a:off x="4025229" y="383109"/>
            <a:ext cx="4643755" cy="769441"/>
          </a:xfrm>
          <a:prstGeom prst="rect">
            <a:avLst/>
          </a:prstGeom>
          <a:noFill/>
        </p:spPr>
        <p:txBody>
          <a:bodyPr wrap="square" rtlCol="0" anchor="ctr">
            <a:spAutoFit/>
          </a:bodyPr>
          <a:lstStyle/>
          <a:p>
            <a:r>
              <a:rPr lang="en-US" altLang="ko-KR" sz="4400" b="1" dirty="0">
                <a:solidFill>
                  <a:schemeClr val="bg1"/>
                </a:solidFill>
                <a:cs typeface="Arial" pitchFamily="34" charset="0"/>
              </a:rPr>
              <a:t>Nội dung </a:t>
            </a:r>
            <a:endParaRPr lang="ko-KR" altLang="en-US" sz="4400" b="1" dirty="0">
              <a:solidFill>
                <a:schemeClr val="bg1"/>
              </a:solidFill>
              <a:cs typeface="Arial" pitchFamily="34" charset="0"/>
            </a:endParaRPr>
          </a:p>
        </p:txBody>
      </p:sp>
      <p:grpSp>
        <p:nvGrpSpPr>
          <p:cNvPr id="229" name="Group 228">
            <a:extLst>
              <a:ext uri="{FF2B5EF4-FFF2-40B4-BE49-F238E27FC236}">
                <a16:creationId xmlns:a16="http://schemas.microsoft.com/office/drawing/2014/main" id="{3679C327-EA7A-4A10-AB4C-DD0116F7F349}"/>
              </a:ext>
            </a:extLst>
          </p:cNvPr>
          <p:cNvGrpSpPr/>
          <p:nvPr/>
        </p:nvGrpSpPr>
        <p:grpSpPr>
          <a:xfrm>
            <a:off x="3900682" y="1535179"/>
            <a:ext cx="4003517" cy="488063"/>
            <a:chOff x="5808996" y="2013210"/>
            <a:chExt cx="5338023" cy="650747"/>
          </a:xfrm>
        </p:grpSpPr>
        <p:sp>
          <p:nvSpPr>
            <p:cNvPr id="4" name="TextBox 3">
              <a:extLst>
                <a:ext uri="{FF2B5EF4-FFF2-40B4-BE49-F238E27FC236}">
                  <a16:creationId xmlns:a16="http://schemas.microsoft.com/office/drawing/2014/main" id="{33970DAD-6F8A-4507-B262-C4F7DDA4D33B}"/>
                </a:ext>
              </a:extLst>
            </p:cNvPr>
            <p:cNvSpPr txBox="1"/>
            <p:nvPr/>
          </p:nvSpPr>
          <p:spPr>
            <a:xfrm>
              <a:off x="6639327" y="2048407"/>
              <a:ext cx="4507692" cy="615550"/>
            </a:xfrm>
            <a:prstGeom prst="rect">
              <a:avLst/>
            </a:prstGeom>
            <a:noFill/>
          </p:spPr>
          <p:txBody>
            <a:bodyPr wrap="square" lIns="81000" rIns="81000" rtlCol="0">
              <a:spAutoFit/>
            </a:bodyPr>
            <a:lstStyle/>
            <a:p>
              <a:r>
                <a:rPr lang="en-US" altLang="ko-KR" sz="2400" b="1" dirty="0">
                  <a:solidFill>
                    <a:schemeClr val="bg1"/>
                  </a:solidFill>
                  <a:cs typeface="Arial" pitchFamily="34" charset="0"/>
                </a:rPr>
                <a:t>Lý do chọn đề tài</a:t>
              </a:r>
              <a:endParaRPr lang="ko-KR" altLang="en-US" sz="2400" b="1" dirty="0">
                <a:solidFill>
                  <a:schemeClr val="bg1"/>
                </a:solidFill>
                <a:cs typeface="Arial" pitchFamily="34" charset="0"/>
              </a:endParaRPr>
            </a:p>
          </p:txBody>
        </p:sp>
        <p:sp>
          <p:nvSpPr>
            <p:cNvPr id="5" name="TextBox 4">
              <a:extLst>
                <a:ext uri="{FF2B5EF4-FFF2-40B4-BE49-F238E27FC236}">
                  <a16:creationId xmlns:a16="http://schemas.microsoft.com/office/drawing/2014/main" id="{DC957D5C-4936-4D4C-88B4-15F053903155}"/>
                </a:ext>
              </a:extLst>
            </p:cNvPr>
            <p:cNvSpPr txBox="1"/>
            <p:nvPr/>
          </p:nvSpPr>
          <p:spPr>
            <a:xfrm>
              <a:off x="5808996" y="2013210"/>
              <a:ext cx="958096" cy="615550"/>
            </a:xfrm>
            <a:prstGeom prst="rect">
              <a:avLst/>
            </a:prstGeom>
            <a:noFill/>
          </p:spPr>
          <p:txBody>
            <a:bodyPr wrap="square" lIns="81000" rIns="81000" rtlCol="0">
              <a:spAutoFit/>
            </a:bodyPr>
            <a:lstStyle/>
            <a:p>
              <a:pPr algn="ctr"/>
              <a:r>
                <a:rPr lang="en-US" altLang="ko-KR" sz="2400" b="1" dirty="0">
                  <a:solidFill>
                    <a:schemeClr val="bg1"/>
                  </a:solidFill>
                  <a:cs typeface="Arial" pitchFamily="34" charset="0"/>
                </a:rPr>
                <a:t>1</a:t>
              </a:r>
              <a:endParaRPr lang="ko-KR" altLang="en-US" sz="2400" b="1" dirty="0">
                <a:solidFill>
                  <a:schemeClr val="bg1"/>
                </a:solidFill>
                <a:cs typeface="Arial" pitchFamily="34" charset="0"/>
              </a:endParaRPr>
            </a:p>
          </p:txBody>
        </p:sp>
      </p:grpSp>
      <p:grpSp>
        <p:nvGrpSpPr>
          <p:cNvPr id="242" name="Group 241">
            <a:extLst>
              <a:ext uri="{FF2B5EF4-FFF2-40B4-BE49-F238E27FC236}">
                <a16:creationId xmlns:a16="http://schemas.microsoft.com/office/drawing/2014/main" id="{5847D389-6281-415A-BE8D-829D4E7684F9}"/>
              </a:ext>
            </a:extLst>
          </p:cNvPr>
          <p:cNvGrpSpPr/>
          <p:nvPr/>
        </p:nvGrpSpPr>
        <p:grpSpPr>
          <a:xfrm rot="8555283">
            <a:off x="8013825" y="1093428"/>
            <a:ext cx="901916" cy="666269"/>
            <a:chOff x="3442589" y="5410039"/>
            <a:chExt cx="1202555" cy="888358"/>
          </a:xfrm>
          <a:solidFill>
            <a:schemeClr val="accent1">
              <a:lumMod val="75000"/>
            </a:schemeClr>
          </a:solidFill>
        </p:grpSpPr>
        <p:sp>
          <p:nvSpPr>
            <p:cNvPr id="243" name="Oval 242">
              <a:extLst>
                <a:ext uri="{FF2B5EF4-FFF2-40B4-BE49-F238E27FC236}">
                  <a16:creationId xmlns:a16="http://schemas.microsoft.com/office/drawing/2014/main" id="{019740F7-E1E9-4108-8B94-B895BC04A5E2}"/>
                </a:ext>
              </a:extLst>
            </p:cNvPr>
            <p:cNvSpPr/>
            <p:nvPr/>
          </p:nvSpPr>
          <p:spPr>
            <a:xfrm>
              <a:off x="4194644" y="5845659"/>
              <a:ext cx="228869" cy="228869"/>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44" name="Straight Connector 243">
              <a:extLst>
                <a:ext uri="{FF2B5EF4-FFF2-40B4-BE49-F238E27FC236}">
                  <a16:creationId xmlns:a16="http://schemas.microsoft.com/office/drawing/2014/main" id="{3A8F62D1-FAD8-4D55-8FE4-9712E1439D78}"/>
                </a:ext>
              </a:extLst>
            </p:cNvPr>
            <p:cNvCxnSpPr>
              <a:cxnSpLocks/>
            </p:cNvCxnSpPr>
            <p:nvPr/>
          </p:nvCxnSpPr>
          <p:spPr>
            <a:xfrm>
              <a:off x="3442589" y="5639826"/>
              <a:ext cx="867151" cy="320268"/>
            </a:xfrm>
            <a:prstGeom prst="line">
              <a:avLst/>
            </a:prstGeom>
            <a:grpFill/>
            <a:ln w="3175">
              <a:solidFill>
                <a:schemeClr val="accent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DC507CE-4F06-40F7-BADB-4073EEA93A1A}"/>
                </a:ext>
              </a:extLst>
            </p:cNvPr>
            <p:cNvCxnSpPr>
              <a:cxnSpLocks/>
            </p:cNvCxnSpPr>
            <p:nvPr/>
          </p:nvCxnSpPr>
          <p:spPr>
            <a:xfrm>
              <a:off x="4309740" y="5960094"/>
              <a:ext cx="167702" cy="338303"/>
            </a:xfrm>
            <a:prstGeom prst="line">
              <a:avLst/>
            </a:prstGeom>
            <a:grpFill/>
            <a:ln w="3175">
              <a:solidFill>
                <a:schemeClr val="accent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2E93A0C-6F0E-4BE1-A8C6-7C82C8EB07F5}"/>
                </a:ext>
              </a:extLst>
            </p:cNvPr>
            <p:cNvCxnSpPr>
              <a:cxnSpLocks/>
            </p:cNvCxnSpPr>
            <p:nvPr/>
          </p:nvCxnSpPr>
          <p:spPr>
            <a:xfrm flipV="1">
              <a:off x="4309740" y="5410039"/>
              <a:ext cx="335404" cy="550055"/>
            </a:xfrm>
            <a:prstGeom prst="line">
              <a:avLst/>
            </a:prstGeom>
            <a:grpFill/>
            <a:ln w="3175">
              <a:solidFill>
                <a:schemeClr val="accent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42235FD-F025-3E42-8FD4-63C28C191572}"/>
              </a:ext>
            </a:extLst>
          </p:cNvPr>
          <p:cNvGrpSpPr/>
          <p:nvPr/>
        </p:nvGrpSpPr>
        <p:grpSpPr>
          <a:xfrm>
            <a:off x="3900682" y="2257697"/>
            <a:ext cx="4003516" cy="469556"/>
            <a:chOff x="5808997" y="1850288"/>
            <a:chExt cx="5338022" cy="626070"/>
          </a:xfrm>
        </p:grpSpPr>
        <p:sp>
          <p:nvSpPr>
            <p:cNvPr id="89" name="TextBox 88">
              <a:extLst>
                <a:ext uri="{FF2B5EF4-FFF2-40B4-BE49-F238E27FC236}">
                  <a16:creationId xmlns:a16="http://schemas.microsoft.com/office/drawing/2014/main" id="{116BDB0A-952D-B94F-927A-D088BEEE107C}"/>
                </a:ext>
              </a:extLst>
            </p:cNvPr>
            <p:cNvSpPr txBox="1"/>
            <p:nvPr/>
          </p:nvSpPr>
          <p:spPr>
            <a:xfrm>
              <a:off x="6639326" y="1850288"/>
              <a:ext cx="4507693" cy="615550"/>
            </a:xfrm>
            <a:prstGeom prst="rect">
              <a:avLst/>
            </a:prstGeom>
            <a:noFill/>
          </p:spPr>
          <p:txBody>
            <a:bodyPr wrap="square" lIns="81000" rIns="81000" rtlCol="0">
              <a:spAutoFit/>
            </a:bodyPr>
            <a:lstStyle/>
            <a:p>
              <a:r>
                <a:rPr lang="en-US" altLang="ko-KR" sz="2400" b="1" dirty="0">
                  <a:solidFill>
                    <a:schemeClr val="bg1"/>
                  </a:solidFill>
                  <a:cs typeface="Arial" pitchFamily="34" charset="0"/>
                </a:rPr>
                <a:t>Mục tiêu đề tài</a:t>
              </a:r>
              <a:endParaRPr lang="ko-KR" altLang="en-US" sz="2400" b="1" dirty="0">
                <a:solidFill>
                  <a:schemeClr val="bg1"/>
                </a:solidFill>
                <a:cs typeface="Arial" pitchFamily="34" charset="0"/>
              </a:endParaRPr>
            </a:p>
          </p:txBody>
        </p:sp>
        <p:sp>
          <p:nvSpPr>
            <p:cNvPr id="90" name="TextBox 89">
              <a:extLst>
                <a:ext uri="{FF2B5EF4-FFF2-40B4-BE49-F238E27FC236}">
                  <a16:creationId xmlns:a16="http://schemas.microsoft.com/office/drawing/2014/main" id="{9C3B07AE-D1AC-854B-833E-CDB4B7BB62E0}"/>
                </a:ext>
              </a:extLst>
            </p:cNvPr>
            <p:cNvSpPr txBox="1"/>
            <p:nvPr/>
          </p:nvSpPr>
          <p:spPr>
            <a:xfrm>
              <a:off x="5808997" y="1860809"/>
              <a:ext cx="958096" cy="615549"/>
            </a:xfrm>
            <a:prstGeom prst="rect">
              <a:avLst/>
            </a:prstGeom>
            <a:noFill/>
          </p:spPr>
          <p:txBody>
            <a:bodyPr wrap="square" lIns="81000" rIns="81000" rtlCol="0">
              <a:spAutoFit/>
            </a:bodyPr>
            <a:lstStyle/>
            <a:p>
              <a:pPr algn="ctr"/>
              <a:r>
                <a:rPr lang="en-US" altLang="ko-KR" sz="2400" b="1" dirty="0">
                  <a:solidFill>
                    <a:schemeClr val="bg1"/>
                  </a:solidFill>
                  <a:cs typeface="Arial" pitchFamily="34" charset="0"/>
                </a:rPr>
                <a:t>2</a:t>
              </a:r>
              <a:endParaRPr lang="ko-KR" altLang="en-US" sz="2400" b="1" dirty="0">
                <a:solidFill>
                  <a:schemeClr val="bg1"/>
                </a:solidFill>
                <a:cs typeface="Arial" pitchFamily="34" charset="0"/>
              </a:endParaRPr>
            </a:p>
          </p:txBody>
        </p:sp>
      </p:grpSp>
      <p:grpSp>
        <p:nvGrpSpPr>
          <p:cNvPr id="91" name="Group 90">
            <a:extLst>
              <a:ext uri="{FF2B5EF4-FFF2-40B4-BE49-F238E27FC236}">
                <a16:creationId xmlns:a16="http://schemas.microsoft.com/office/drawing/2014/main" id="{ADBF079E-50BF-DF4C-95A3-7979C80D812C}"/>
              </a:ext>
            </a:extLst>
          </p:cNvPr>
          <p:cNvGrpSpPr/>
          <p:nvPr/>
        </p:nvGrpSpPr>
        <p:grpSpPr>
          <a:xfrm>
            <a:off x="3900682" y="2974868"/>
            <a:ext cx="4299959" cy="488063"/>
            <a:chOff x="5808996" y="1860810"/>
            <a:chExt cx="5733279" cy="650746"/>
          </a:xfrm>
        </p:grpSpPr>
        <p:sp>
          <p:nvSpPr>
            <p:cNvPr id="95" name="TextBox 94">
              <a:extLst>
                <a:ext uri="{FF2B5EF4-FFF2-40B4-BE49-F238E27FC236}">
                  <a16:creationId xmlns:a16="http://schemas.microsoft.com/office/drawing/2014/main" id="{3B95339B-7C46-BA4C-AF63-E694E8540315}"/>
                </a:ext>
              </a:extLst>
            </p:cNvPr>
            <p:cNvSpPr txBox="1"/>
            <p:nvPr/>
          </p:nvSpPr>
          <p:spPr>
            <a:xfrm>
              <a:off x="6639327" y="1896007"/>
              <a:ext cx="4902948" cy="615549"/>
            </a:xfrm>
            <a:prstGeom prst="rect">
              <a:avLst/>
            </a:prstGeom>
            <a:noFill/>
          </p:spPr>
          <p:txBody>
            <a:bodyPr wrap="square" lIns="81000" rIns="81000" rtlCol="0">
              <a:spAutoFit/>
            </a:bodyPr>
            <a:lstStyle/>
            <a:p>
              <a:r>
                <a:rPr lang="en-US" altLang="ko-KR" sz="2400" b="1" dirty="0">
                  <a:solidFill>
                    <a:schemeClr val="bg1"/>
                  </a:solidFill>
                  <a:cs typeface="Arial" pitchFamily="34" charset="0"/>
                </a:rPr>
                <a:t>Cấu trúc đối số vị ngữ</a:t>
              </a:r>
              <a:endParaRPr lang="ko-KR" altLang="en-US" sz="2400" b="1" dirty="0">
                <a:solidFill>
                  <a:schemeClr val="bg1"/>
                </a:solidFill>
                <a:cs typeface="Arial" pitchFamily="34" charset="0"/>
              </a:endParaRPr>
            </a:p>
          </p:txBody>
        </p:sp>
        <p:sp>
          <p:nvSpPr>
            <p:cNvPr id="96" name="TextBox 95">
              <a:extLst>
                <a:ext uri="{FF2B5EF4-FFF2-40B4-BE49-F238E27FC236}">
                  <a16:creationId xmlns:a16="http://schemas.microsoft.com/office/drawing/2014/main" id="{0FD6CCBC-F759-634D-BCD2-71DFF53FAE37}"/>
                </a:ext>
              </a:extLst>
            </p:cNvPr>
            <p:cNvSpPr txBox="1"/>
            <p:nvPr/>
          </p:nvSpPr>
          <p:spPr>
            <a:xfrm>
              <a:off x="5808996" y="1860810"/>
              <a:ext cx="958096" cy="615549"/>
            </a:xfrm>
            <a:prstGeom prst="rect">
              <a:avLst/>
            </a:prstGeom>
            <a:noFill/>
          </p:spPr>
          <p:txBody>
            <a:bodyPr wrap="square" lIns="81000" rIns="81000" rtlCol="0">
              <a:spAutoFit/>
            </a:bodyPr>
            <a:lstStyle/>
            <a:p>
              <a:pPr algn="ctr"/>
              <a:r>
                <a:rPr lang="en-US" altLang="ko-KR" sz="2400" b="1" dirty="0">
                  <a:solidFill>
                    <a:schemeClr val="bg1"/>
                  </a:solidFill>
                  <a:cs typeface="Arial" pitchFamily="34" charset="0"/>
                </a:rPr>
                <a:t>3</a:t>
              </a:r>
              <a:endParaRPr lang="ko-KR" altLang="en-US" sz="2400" b="1" dirty="0">
                <a:solidFill>
                  <a:schemeClr val="bg1"/>
                </a:solidFill>
                <a:cs typeface="Arial" pitchFamily="34" charset="0"/>
              </a:endParaRPr>
            </a:p>
          </p:txBody>
        </p:sp>
      </p:grpSp>
      <p:grpSp>
        <p:nvGrpSpPr>
          <p:cNvPr id="97" name="Group 96">
            <a:extLst>
              <a:ext uri="{FF2B5EF4-FFF2-40B4-BE49-F238E27FC236}">
                <a16:creationId xmlns:a16="http://schemas.microsoft.com/office/drawing/2014/main" id="{735E60D7-4CCD-854D-8E1B-2F56478A699F}"/>
              </a:ext>
            </a:extLst>
          </p:cNvPr>
          <p:cNvGrpSpPr/>
          <p:nvPr/>
        </p:nvGrpSpPr>
        <p:grpSpPr>
          <a:xfrm>
            <a:off x="3900682" y="3660042"/>
            <a:ext cx="5019981" cy="488063"/>
            <a:chOff x="5808996" y="1860810"/>
            <a:chExt cx="6693309" cy="650746"/>
          </a:xfrm>
        </p:grpSpPr>
        <p:sp>
          <p:nvSpPr>
            <p:cNvPr id="98" name="TextBox 97">
              <a:extLst>
                <a:ext uri="{FF2B5EF4-FFF2-40B4-BE49-F238E27FC236}">
                  <a16:creationId xmlns:a16="http://schemas.microsoft.com/office/drawing/2014/main" id="{7CCDB1C4-7E5C-3C45-B013-14BEAAC98C35}"/>
                </a:ext>
              </a:extLst>
            </p:cNvPr>
            <p:cNvSpPr txBox="1"/>
            <p:nvPr/>
          </p:nvSpPr>
          <p:spPr>
            <a:xfrm>
              <a:off x="6639327" y="1896007"/>
              <a:ext cx="5862978" cy="615549"/>
            </a:xfrm>
            <a:prstGeom prst="rect">
              <a:avLst/>
            </a:prstGeom>
            <a:noFill/>
          </p:spPr>
          <p:txBody>
            <a:bodyPr wrap="square" lIns="81000" rIns="81000" rtlCol="0">
              <a:spAutoFit/>
            </a:bodyPr>
            <a:lstStyle/>
            <a:p>
              <a:r>
                <a:rPr lang="en-US" altLang="ko-KR" sz="2400" b="1" dirty="0">
                  <a:solidFill>
                    <a:schemeClr val="bg1"/>
                  </a:solidFill>
                  <a:cs typeface="Arial" pitchFamily="34" charset="0"/>
                </a:rPr>
                <a:t>Những nghiên cứu liên quan</a:t>
              </a:r>
              <a:endParaRPr lang="ko-KR" altLang="en-US" sz="2400" b="1" dirty="0">
                <a:solidFill>
                  <a:schemeClr val="bg1"/>
                </a:solidFill>
                <a:cs typeface="Arial" pitchFamily="34" charset="0"/>
              </a:endParaRPr>
            </a:p>
          </p:txBody>
        </p:sp>
        <p:sp>
          <p:nvSpPr>
            <p:cNvPr id="99" name="TextBox 98">
              <a:extLst>
                <a:ext uri="{FF2B5EF4-FFF2-40B4-BE49-F238E27FC236}">
                  <a16:creationId xmlns:a16="http://schemas.microsoft.com/office/drawing/2014/main" id="{A7A9914D-E1AD-1042-AFB8-344317D70B98}"/>
                </a:ext>
              </a:extLst>
            </p:cNvPr>
            <p:cNvSpPr txBox="1"/>
            <p:nvPr/>
          </p:nvSpPr>
          <p:spPr>
            <a:xfrm>
              <a:off x="5808996" y="1860810"/>
              <a:ext cx="958096" cy="615549"/>
            </a:xfrm>
            <a:prstGeom prst="rect">
              <a:avLst/>
            </a:prstGeom>
            <a:noFill/>
          </p:spPr>
          <p:txBody>
            <a:bodyPr wrap="square" lIns="81000" rIns="81000" rtlCol="0">
              <a:spAutoFit/>
            </a:bodyPr>
            <a:lstStyle/>
            <a:p>
              <a:pPr algn="ctr"/>
              <a:r>
                <a:rPr lang="en-US" altLang="ko-KR" sz="2400" b="1" dirty="0">
                  <a:solidFill>
                    <a:schemeClr val="bg1"/>
                  </a:solidFill>
                  <a:cs typeface="Arial" pitchFamily="34" charset="0"/>
                </a:rPr>
                <a:t>4</a:t>
              </a:r>
              <a:endParaRPr lang="ko-KR" altLang="en-US" sz="2400" b="1" dirty="0">
                <a:solidFill>
                  <a:schemeClr val="bg1"/>
                </a:solidFill>
                <a:cs typeface="Arial" pitchFamily="34" charset="0"/>
              </a:endParaRPr>
            </a:p>
          </p:txBody>
        </p:sp>
      </p:grpSp>
      <p:grpSp>
        <p:nvGrpSpPr>
          <p:cNvPr id="100" name="Group 99">
            <a:extLst>
              <a:ext uri="{FF2B5EF4-FFF2-40B4-BE49-F238E27FC236}">
                <a16:creationId xmlns:a16="http://schemas.microsoft.com/office/drawing/2014/main" id="{FB2B9EBD-97EE-7149-B73B-DEDCC15D9113}"/>
              </a:ext>
            </a:extLst>
          </p:cNvPr>
          <p:cNvGrpSpPr/>
          <p:nvPr/>
        </p:nvGrpSpPr>
        <p:grpSpPr>
          <a:xfrm>
            <a:off x="3903892" y="4334617"/>
            <a:ext cx="4782735" cy="488063"/>
            <a:chOff x="5808996" y="1860810"/>
            <a:chExt cx="6376981" cy="650746"/>
          </a:xfrm>
        </p:grpSpPr>
        <p:sp>
          <p:nvSpPr>
            <p:cNvPr id="101" name="TextBox 100">
              <a:extLst>
                <a:ext uri="{FF2B5EF4-FFF2-40B4-BE49-F238E27FC236}">
                  <a16:creationId xmlns:a16="http://schemas.microsoft.com/office/drawing/2014/main" id="{1E6F716F-1239-4646-B309-1F6B95A8E8B8}"/>
                </a:ext>
              </a:extLst>
            </p:cNvPr>
            <p:cNvSpPr txBox="1"/>
            <p:nvPr/>
          </p:nvSpPr>
          <p:spPr>
            <a:xfrm>
              <a:off x="6639327" y="1896007"/>
              <a:ext cx="5546650" cy="615549"/>
            </a:xfrm>
            <a:prstGeom prst="rect">
              <a:avLst/>
            </a:prstGeom>
            <a:noFill/>
          </p:spPr>
          <p:txBody>
            <a:bodyPr wrap="square" lIns="81000" rIns="81000" rtlCol="0">
              <a:spAutoFit/>
            </a:bodyPr>
            <a:lstStyle/>
            <a:p>
              <a:r>
                <a:rPr lang="en-US" altLang="ko-KR" sz="2400" b="1" dirty="0">
                  <a:solidFill>
                    <a:schemeClr val="bg1"/>
                  </a:solidFill>
                  <a:cs typeface="Arial" pitchFamily="34" charset="0"/>
                </a:rPr>
                <a:t>Phương pháp thực hiện</a:t>
              </a:r>
              <a:endParaRPr lang="ko-KR" altLang="en-US" sz="2400" b="1" dirty="0">
                <a:solidFill>
                  <a:schemeClr val="bg1"/>
                </a:solidFill>
                <a:cs typeface="Arial" pitchFamily="34" charset="0"/>
              </a:endParaRPr>
            </a:p>
          </p:txBody>
        </p:sp>
        <p:sp>
          <p:nvSpPr>
            <p:cNvPr id="102" name="TextBox 101">
              <a:extLst>
                <a:ext uri="{FF2B5EF4-FFF2-40B4-BE49-F238E27FC236}">
                  <a16:creationId xmlns:a16="http://schemas.microsoft.com/office/drawing/2014/main" id="{18962460-09DA-814F-91EE-CD1C38ECC23C}"/>
                </a:ext>
              </a:extLst>
            </p:cNvPr>
            <p:cNvSpPr txBox="1"/>
            <p:nvPr/>
          </p:nvSpPr>
          <p:spPr>
            <a:xfrm>
              <a:off x="5808996" y="1860810"/>
              <a:ext cx="958096" cy="615549"/>
            </a:xfrm>
            <a:prstGeom prst="rect">
              <a:avLst/>
            </a:prstGeom>
            <a:noFill/>
          </p:spPr>
          <p:txBody>
            <a:bodyPr wrap="square" lIns="81000" rIns="81000" rtlCol="0">
              <a:spAutoFit/>
            </a:bodyPr>
            <a:lstStyle/>
            <a:p>
              <a:pPr algn="ctr"/>
              <a:r>
                <a:rPr lang="en-US" altLang="ko-KR" sz="2400" b="1" dirty="0">
                  <a:solidFill>
                    <a:schemeClr val="bg1"/>
                  </a:solidFill>
                  <a:cs typeface="Arial" pitchFamily="34" charset="0"/>
                </a:rPr>
                <a:t>5</a:t>
              </a:r>
              <a:endParaRPr lang="ko-KR" altLang="en-US" sz="2400" b="1" dirty="0">
                <a:solidFill>
                  <a:schemeClr val="bg1"/>
                </a:solidFill>
                <a:cs typeface="Arial" pitchFamily="34" charset="0"/>
              </a:endParaRPr>
            </a:p>
          </p:txBody>
        </p:sp>
      </p:grpSp>
      <p:grpSp>
        <p:nvGrpSpPr>
          <p:cNvPr id="103" name="Group 102">
            <a:extLst>
              <a:ext uri="{FF2B5EF4-FFF2-40B4-BE49-F238E27FC236}">
                <a16:creationId xmlns:a16="http://schemas.microsoft.com/office/drawing/2014/main" id="{0397D8C5-0531-E449-9D0E-527C6A8FA0B3}"/>
              </a:ext>
            </a:extLst>
          </p:cNvPr>
          <p:cNvGrpSpPr/>
          <p:nvPr/>
        </p:nvGrpSpPr>
        <p:grpSpPr>
          <a:xfrm>
            <a:off x="3900682" y="5736563"/>
            <a:ext cx="4003517" cy="488063"/>
            <a:chOff x="5808996" y="1860810"/>
            <a:chExt cx="5338023" cy="650747"/>
          </a:xfrm>
        </p:grpSpPr>
        <p:sp>
          <p:nvSpPr>
            <p:cNvPr id="104" name="TextBox 103">
              <a:extLst>
                <a:ext uri="{FF2B5EF4-FFF2-40B4-BE49-F238E27FC236}">
                  <a16:creationId xmlns:a16="http://schemas.microsoft.com/office/drawing/2014/main" id="{EA9F759F-D69D-7E49-BEE3-A12CAE541EAB}"/>
                </a:ext>
              </a:extLst>
            </p:cNvPr>
            <p:cNvSpPr txBox="1"/>
            <p:nvPr/>
          </p:nvSpPr>
          <p:spPr>
            <a:xfrm>
              <a:off x="6639327" y="1896007"/>
              <a:ext cx="4507692" cy="615550"/>
            </a:xfrm>
            <a:prstGeom prst="rect">
              <a:avLst/>
            </a:prstGeom>
            <a:noFill/>
          </p:spPr>
          <p:txBody>
            <a:bodyPr wrap="square" lIns="81000" rIns="81000" rtlCol="0">
              <a:spAutoFit/>
            </a:bodyPr>
            <a:lstStyle/>
            <a:p>
              <a:r>
                <a:rPr lang="en-US" altLang="ko-KR" sz="2400" b="1" dirty="0">
                  <a:solidFill>
                    <a:schemeClr val="bg1"/>
                  </a:solidFill>
                  <a:cs typeface="Arial" pitchFamily="34" charset="0"/>
                </a:rPr>
                <a:t>Kết luận</a:t>
              </a:r>
              <a:endParaRPr lang="ko-KR" altLang="en-US" sz="2400" b="1" dirty="0">
                <a:solidFill>
                  <a:schemeClr val="bg1"/>
                </a:solidFill>
                <a:cs typeface="Arial" pitchFamily="34" charset="0"/>
              </a:endParaRPr>
            </a:p>
          </p:txBody>
        </p:sp>
        <p:sp>
          <p:nvSpPr>
            <p:cNvPr id="105" name="TextBox 104">
              <a:extLst>
                <a:ext uri="{FF2B5EF4-FFF2-40B4-BE49-F238E27FC236}">
                  <a16:creationId xmlns:a16="http://schemas.microsoft.com/office/drawing/2014/main" id="{1E82013E-F736-444A-8352-FB32CADDBED8}"/>
                </a:ext>
              </a:extLst>
            </p:cNvPr>
            <p:cNvSpPr txBox="1"/>
            <p:nvPr/>
          </p:nvSpPr>
          <p:spPr>
            <a:xfrm>
              <a:off x="5808996" y="1860810"/>
              <a:ext cx="958096" cy="615550"/>
            </a:xfrm>
            <a:prstGeom prst="rect">
              <a:avLst/>
            </a:prstGeom>
            <a:noFill/>
          </p:spPr>
          <p:txBody>
            <a:bodyPr wrap="square" lIns="81000" rIns="81000" rtlCol="0">
              <a:spAutoFit/>
            </a:bodyPr>
            <a:lstStyle/>
            <a:p>
              <a:pPr algn="ctr"/>
              <a:r>
                <a:rPr lang="en-US" altLang="ko-KR" sz="2400" b="1" dirty="0">
                  <a:solidFill>
                    <a:schemeClr val="bg1"/>
                  </a:solidFill>
                  <a:cs typeface="Arial" pitchFamily="34" charset="0"/>
                </a:rPr>
                <a:t>7</a:t>
              </a:r>
              <a:endParaRPr lang="ko-KR" altLang="en-US" sz="2400" b="1" dirty="0">
                <a:solidFill>
                  <a:schemeClr val="bg1"/>
                </a:solidFill>
                <a:cs typeface="Arial" pitchFamily="34" charset="0"/>
              </a:endParaRPr>
            </a:p>
          </p:txBody>
        </p:sp>
      </p:grpSp>
      <p:grpSp>
        <p:nvGrpSpPr>
          <p:cNvPr id="106" name="Group 105">
            <a:extLst>
              <a:ext uri="{FF2B5EF4-FFF2-40B4-BE49-F238E27FC236}">
                <a16:creationId xmlns:a16="http://schemas.microsoft.com/office/drawing/2014/main" id="{78C852A2-07C7-704B-8EDC-FF438E5F0649}"/>
              </a:ext>
            </a:extLst>
          </p:cNvPr>
          <p:cNvGrpSpPr/>
          <p:nvPr/>
        </p:nvGrpSpPr>
        <p:grpSpPr>
          <a:xfrm>
            <a:off x="3900682" y="5035590"/>
            <a:ext cx="4003517" cy="488063"/>
            <a:chOff x="5808996" y="1860810"/>
            <a:chExt cx="5338023" cy="650747"/>
          </a:xfrm>
        </p:grpSpPr>
        <p:sp>
          <p:nvSpPr>
            <p:cNvPr id="107" name="TextBox 106">
              <a:extLst>
                <a:ext uri="{FF2B5EF4-FFF2-40B4-BE49-F238E27FC236}">
                  <a16:creationId xmlns:a16="http://schemas.microsoft.com/office/drawing/2014/main" id="{869FB7A9-4C64-C64A-BDE9-A1354C29EEA8}"/>
                </a:ext>
              </a:extLst>
            </p:cNvPr>
            <p:cNvSpPr txBox="1"/>
            <p:nvPr/>
          </p:nvSpPr>
          <p:spPr>
            <a:xfrm>
              <a:off x="6639327" y="1896007"/>
              <a:ext cx="4507692" cy="615550"/>
            </a:xfrm>
            <a:prstGeom prst="rect">
              <a:avLst/>
            </a:prstGeom>
            <a:noFill/>
          </p:spPr>
          <p:txBody>
            <a:bodyPr wrap="square" lIns="81000" rIns="81000" rtlCol="0">
              <a:spAutoFit/>
            </a:bodyPr>
            <a:lstStyle/>
            <a:p>
              <a:r>
                <a:rPr lang="en-US" altLang="ko-KR" sz="2400" b="1" dirty="0">
                  <a:solidFill>
                    <a:schemeClr val="bg1"/>
                  </a:solidFill>
                  <a:cs typeface="Arial" pitchFamily="34" charset="0"/>
                </a:rPr>
                <a:t>Kết quả thực nghiệm</a:t>
              </a:r>
              <a:endParaRPr lang="ko-KR" altLang="en-US" sz="2400" b="1" dirty="0">
                <a:solidFill>
                  <a:schemeClr val="bg1"/>
                </a:solidFill>
                <a:cs typeface="Arial" pitchFamily="34" charset="0"/>
              </a:endParaRPr>
            </a:p>
          </p:txBody>
        </p:sp>
        <p:sp>
          <p:nvSpPr>
            <p:cNvPr id="108" name="TextBox 107">
              <a:extLst>
                <a:ext uri="{FF2B5EF4-FFF2-40B4-BE49-F238E27FC236}">
                  <a16:creationId xmlns:a16="http://schemas.microsoft.com/office/drawing/2014/main" id="{9AAB71F7-42EE-0145-89CC-2424062EECC2}"/>
                </a:ext>
              </a:extLst>
            </p:cNvPr>
            <p:cNvSpPr txBox="1"/>
            <p:nvPr/>
          </p:nvSpPr>
          <p:spPr>
            <a:xfrm>
              <a:off x="5808996" y="1860810"/>
              <a:ext cx="958096" cy="615550"/>
            </a:xfrm>
            <a:prstGeom prst="rect">
              <a:avLst/>
            </a:prstGeom>
            <a:noFill/>
          </p:spPr>
          <p:txBody>
            <a:bodyPr wrap="square" lIns="81000" rIns="81000" rtlCol="0">
              <a:spAutoFit/>
            </a:bodyPr>
            <a:lstStyle/>
            <a:p>
              <a:pPr algn="ctr"/>
              <a:r>
                <a:rPr lang="en-US" altLang="ko-KR" sz="2400" b="1" dirty="0">
                  <a:solidFill>
                    <a:schemeClr val="bg1"/>
                  </a:solidFill>
                  <a:cs typeface="Arial" pitchFamily="34" charset="0"/>
                </a:rPr>
                <a:t>6</a:t>
              </a:r>
              <a:endParaRPr lang="ko-KR" altLang="en-US" sz="2400" b="1" dirty="0">
                <a:solidFill>
                  <a:schemeClr val="bg1"/>
                </a:solidFill>
                <a:cs typeface="Arial" pitchFamily="34" charset="0"/>
              </a:endParaRPr>
            </a:p>
          </p:txBody>
        </p:sp>
      </p:grpSp>
      <p:sp>
        <p:nvSpPr>
          <p:cNvPr id="3" name="Slide Number Placeholder 2">
            <a:extLst>
              <a:ext uri="{FF2B5EF4-FFF2-40B4-BE49-F238E27FC236}">
                <a16:creationId xmlns:a16="http://schemas.microsoft.com/office/drawing/2014/main" id="{85BCB255-B129-0F45-B4F5-F470A728693E}"/>
              </a:ext>
            </a:extLst>
          </p:cNvPr>
          <p:cNvSpPr>
            <a:spLocks noGrp="1"/>
          </p:cNvSpPr>
          <p:nvPr>
            <p:ph type="sldNum" sz="quarter" idx="10"/>
          </p:nvPr>
        </p:nvSpPr>
        <p:spPr/>
        <p:txBody>
          <a:bodyPr/>
          <a:lstStyle/>
          <a:p>
            <a:fld id="{23052ABF-1177-1D45-ACEE-7E39CD832E8A}" type="slidenum">
              <a:t>2</a:t>
            </a:fld>
            <a:endParaRPr lang="en-US"/>
          </a:p>
        </p:txBody>
      </p:sp>
    </p:spTree>
    <p:extLst>
      <p:ext uri="{BB962C8B-B14F-4D97-AF65-F5344CB8AC3E}">
        <p14:creationId xmlns:p14="http://schemas.microsoft.com/office/powerpoint/2010/main" val="3699846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11">
            <a:extLst>
              <a:ext uri="{FF2B5EF4-FFF2-40B4-BE49-F238E27FC236}">
                <a16:creationId xmlns:a16="http://schemas.microsoft.com/office/drawing/2014/main" id="{F13E632C-27AF-0A40-B72E-88AD6E8077B4}"/>
              </a:ext>
            </a:extLst>
          </p:cNvPr>
          <p:cNvSpPr/>
          <p:nvPr/>
        </p:nvSpPr>
        <p:spPr>
          <a:xfrm rot="2654637" flipH="1">
            <a:off x="4342995" y="1329524"/>
            <a:ext cx="603373" cy="2864615"/>
          </a:xfrm>
          <a:custGeom>
            <a:avLst/>
            <a:gdLst>
              <a:gd name="connsiteX0" fmla="*/ 621506 w 981075"/>
              <a:gd name="connsiteY0" fmla="*/ 3748564 h 4248150"/>
              <a:gd name="connsiteX1" fmla="*/ 610076 w 981075"/>
              <a:gd name="connsiteY1" fmla="*/ 3739039 h 4248150"/>
              <a:gd name="connsiteX2" fmla="*/ 598646 w 981075"/>
              <a:gd name="connsiteY2" fmla="*/ 3729514 h 4248150"/>
              <a:gd name="connsiteX3" fmla="*/ 559594 w 981075"/>
              <a:gd name="connsiteY3" fmla="*/ 3697129 h 4248150"/>
              <a:gd name="connsiteX4" fmla="*/ 489109 w 981075"/>
              <a:gd name="connsiteY4" fmla="*/ 3638074 h 4248150"/>
              <a:gd name="connsiteX5" fmla="*/ 477679 w 981075"/>
              <a:gd name="connsiteY5" fmla="*/ 3628549 h 4248150"/>
              <a:gd name="connsiteX6" fmla="*/ 466249 w 981075"/>
              <a:gd name="connsiteY6" fmla="*/ 3619024 h 4248150"/>
              <a:gd name="connsiteX7" fmla="*/ 313849 w 981075"/>
              <a:gd name="connsiteY7" fmla="*/ 3479959 h 4248150"/>
              <a:gd name="connsiteX8" fmla="*/ 658654 w 981075"/>
              <a:gd name="connsiteY8" fmla="*/ 3479959 h 4248150"/>
              <a:gd name="connsiteX9" fmla="*/ 512921 w 981075"/>
              <a:gd name="connsiteY9" fmla="*/ 3619024 h 4248150"/>
              <a:gd name="connsiteX10" fmla="*/ 582454 w 981075"/>
              <a:gd name="connsiteY10" fmla="*/ 3676174 h 4248150"/>
              <a:gd name="connsiteX11" fmla="*/ 622459 w 981075"/>
              <a:gd name="connsiteY11" fmla="*/ 3709511 h 4248150"/>
              <a:gd name="connsiteX12" fmla="*/ 950119 w 981075"/>
              <a:gd name="connsiteY12" fmla="*/ 3202781 h 4248150"/>
              <a:gd name="connsiteX13" fmla="*/ 625316 w 981075"/>
              <a:gd name="connsiteY13" fmla="*/ 2696051 h 4248150"/>
              <a:gd name="connsiteX14" fmla="*/ 531971 w 981075"/>
              <a:gd name="connsiteY14" fmla="*/ 2772251 h 4248150"/>
              <a:gd name="connsiteX15" fmla="*/ 514826 w 981075"/>
              <a:gd name="connsiteY15" fmla="*/ 2785586 h 4248150"/>
              <a:gd name="connsiteX16" fmla="*/ 668179 w 981075"/>
              <a:gd name="connsiteY16" fmla="*/ 2940844 h 4248150"/>
              <a:gd name="connsiteX17" fmla="*/ 288131 w 981075"/>
              <a:gd name="connsiteY17" fmla="*/ 2940844 h 4248150"/>
              <a:gd name="connsiteX18" fmla="*/ 466249 w 981075"/>
              <a:gd name="connsiteY18" fmla="*/ 2783681 h 4248150"/>
              <a:gd name="connsiteX19" fmla="*/ 477679 w 981075"/>
              <a:gd name="connsiteY19" fmla="*/ 2774156 h 4248150"/>
              <a:gd name="connsiteX20" fmla="*/ 490061 w 981075"/>
              <a:gd name="connsiteY20" fmla="*/ 2764631 h 4248150"/>
              <a:gd name="connsiteX21" fmla="*/ 508159 w 981075"/>
              <a:gd name="connsiteY21" fmla="*/ 2750344 h 4248150"/>
              <a:gd name="connsiteX22" fmla="*/ 601504 w 981075"/>
              <a:gd name="connsiteY22" fmla="*/ 2675096 h 4248150"/>
              <a:gd name="connsiteX23" fmla="*/ 612934 w 981075"/>
              <a:gd name="connsiteY23" fmla="*/ 2665571 h 4248150"/>
              <a:gd name="connsiteX24" fmla="*/ 624364 w 981075"/>
              <a:gd name="connsiteY24" fmla="*/ 2656046 h 4248150"/>
              <a:gd name="connsiteX25" fmla="*/ 914876 w 981075"/>
              <a:gd name="connsiteY25" fmla="*/ 2303621 h 4248150"/>
              <a:gd name="connsiteX26" fmla="*/ 913924 w 981075"/>
              <a:gd name="connsiteY26" fmla="*/ 2303621 h 4248150"/>
              <a:gd name="connsiteX27" fmla="*/ 947261 w 981075"/>
              <a:gd name="connsiteY27" fmla="*/ 2136934 h 4248150"/>
              <a:gd name="connsiteX28" fmla="*/ 926306 w 981075"/>
              <a:gd name="connsiteY28" fmla="*/ 1998821 h 4248150"/>
              <a:gd name="connsiteX29" fmla="*/ 927259 w 981075"/>
              <a:gd name="connsiteY29" fmla="*/ 1998821 h 4248150"/>
              <a:gd name="connsiteX30" fmla="*/ 669131 w 981075"/>
              <a:gd name="connsiteY30" fmla="*/ 1666399 h 4248150"/>
              <a:gd name="connsiteX31" fmla="*/ 657701 w 981075"/>
              <a:gd name="connsiteY31" fmla="*/ 1656874 h 4248150"/>
              <a:gd name="connsiteX32" fmla="*/ 646271 w 981075"/>
              <a:gd name="connsiteY32" fmla="*/ 1647349 h 4248150"/>
              <a:gd name="connsiteX33" fmla="*/ 583406 w 981075"/>
              <a:gd name="connsiteY33" fmla="*/ 1596866 h 4248150"/>
              <a:gd name="connsiteX34" fmla="*/ 534829 w 981075"/>
              <a:gd name="connsiteY34" fmla="*/ 1557814 h 4248150"/>
              <a:gd name="connsiteX35" fmla="*/ 523399 w 981075"/>
              <a:gd name="connsiteY35" fmla="*/ 1548289 h 4248150"/>
              <a:gd name="connsiteX36" fmla="*/ 511969 w 981075"/>
              <a:gd name="connsiteY36" fmla="*/ 1538764 h 4248150"/>
              <a:gd name="connsiteX37" fmla="*/ 356711 w 981075"/>
              <a:gd name="connsiteY37" fmla="*/ 1390174 h 4248150"/>
              <a:gd name="connsiteX38" fmla="*/ 708184 w 981075"/>
              <a:gd name="connsiteY38" fmla="*/ 1390174 h 4248150"/>
              <a:gd name="connsiteX39" fmla="*/ 558641 w 981075"/>
              <a:gd name="connsiteY39" fmla="*/ 1538764 h 4248150"/>
              <a:gd name="connsiteX40" fmla="*/ 605314 w 981075"/>
              <a:gd name="connsiteY40" fmla="*/ 1575911 h 4248150"/>
              <a:gd name="connsiteX41" fmla="*/ 670084 w 981075"/>
              <a:gd name="connsiteY41" fmla="*/ 1628299 h 4248150"/>
              <a:gd name="connsiteX42" fmla="*/ 962501 w 981075"/>
              <a:gd name="connsiteY42" fmla="*/ 1119664 h 4248150"/>
              <a:gd name="connsiteX43" fmla="*/ 636746 w 981075"/>
              <a:gd name="connsiteY43" fmla="*/ 585311 h 4248150"/>
              <a:gd name="connsiteX44" fmla="*/ 579596 w 981075"/>
              <a:gd name="connsiteY44" fmla="*/ 651034 h 4248150"/>
              <a:gd name="connsiteX45" fmla="*/ 543401 w 981075"/>
              <a:gd name="connsiteY45" fmla="*/ 691991 h 4248150"/>
              <a:gd name="connsiteX46" fmla="*/ 715804 w 981075"/>
              <a:gd name="connsiteY46" fmla="*/ 880586 h 4248150"/>
              <a:gd name="connsiteX47" fmla="*/ 350044 w 981075"/>
              <a:gd name="connsiteY47" fmla="*/ 880586 h 4248150"/>
              <a:gd name="connsiteX48" fmla="*/ 500539 w 981075"/>
              <a:gd name="connsiteY48" fmla="*/ 693896 h 4248150"/>
              <a:gd name="connsiteX49" fmla="*/ 510064 w 981075"/>
              <a:gd name="connsiteY49" fmla="*/ 682466 h 4248150"/>
              <a:gd name="connsiteX50" fmla="*/ 519589 w 981075"/>
              <a:gd name="connsiteY50" fmla="*/ 671036 h 4248150"/>
              <a:gd name="connsiteX51" fmla="*/ 552926 w 981075"/>
              <a:gd name="connsiteY51" fmla="*/ 633889 h 4248150"/>
              <a:gd name="connsiteX52" fmla="*/ 612934 w 981075"/>
              <a:gd name="connsiteY52" fmla="*/ 565309 h 4248150"/>
              <a:gd name="connsiteX53" fmla="*/ 622459 w 981075"/>
              <a:gd name="connsiteY53" fmla="*/ 553879 h 4248150"/>
              <a:gd name="connsiteX54" fmla="*/ 631984 w 981075"/>
              <a:gd name="connsiteY54" fmla="*/ 542449 h 4248150"/>
              <a:gd name="connsiteX55" fmla="*/ 823436 w 981075"/>
              <a:gd name="connsiteY55" fmla="*/ 295751 h 4248150"/>
              <a:gd name="connsiteX56" fmla="*/ 911066 w 981075"/>
              <a:gd name="connsiteY56" fmla="*/ 7144 h 4248150"/>
              <a:gd name="connsiteX57" fmla="*/ 769144 w 981075"/>
              <a:gd name="connsiteY57" fmla="*/ 7144 h 4248150"/>
              <a:gd name="connsiteX58" fmla="*/ 696754 w 981075"/>
              <a:gd name="connsiteY58" fmla="*/ 224314 h 4248150"/>
              <a:gd name="connsiteX59" fmla="*/ 531019 w 981075"/>
              <a:gd name="connsiteY59" fmla="*/ 439579 h 4248150"/>
              <a:gd name="connsiteX60" fmla="*/ 521494 w 981075"/>
              <a:gd name="connsiteY60" fmla="*/ 451009 h 4248150"/>
              <a:gd name="connsiteX61" fmla="*/ 511969 w 981075"/>
              <a:gd name="connsiteY61" fmla="*/ 462439 h 4248150"/>
              <a:gd name="connsiteX62" fmla="*/ 437674 w 981075"/>
              <a:gd name="connsiteY62" fmla="*/ 547211 h 4248150"/>
              <a:gd name="connsiteX63" fmla="*/ 418624 w 981075"/>
              <a:gd name="connsiteY63" fmla="*/ 568166 h 4248150"/>
              <a:gd name="connsiteX64" fmla="*/ 409099 w 981075"/>
              <a:gd name="connsiteY64" fmla="*/ 579596 h 4248150"/>
              <a:gd name="connsiteX65" fmla="*/ 399574 w 981075"/>
              <a:gd name="connsiteY65" fmla="*/ 591026 h 4248150"/>
              <a:gd name="connsiteX66" fmla="*/ 102394 w 981075"/>
              <a:gd name="connsiteY66" fmla="*/ 1115854 h 4248150"/>
              <a:gd name="connsiteX67" fmla="*/ 399574 w 981075"/>
              <a:gd name="connsiteY67" fmla="*/ 1623536 h 4248150"/>
              <a:gd name="connsiteX68" fmla="*/ 411004 w 981075"/>
              <a:gd name="connsiteY68" fmla="*/ 1633061 h 4248150"/>
              <a:gd name="connsiteX69" fmla="*/ 422434 w 981075"/>
              <a:gd name="connsiteY69" fmla="*/ 1642586 h 4248150"/>
              <a:gd name="connsiteX70" fmla="*/ 485299 w 981075"/>
              <a:gd name="connsiteY70" fmla="*/ 1693069 h 4248150"/>
              <a:gd name="connsiteX71" fmla="*/ 534829 w 981075"/>
              <a:gd name="connsiteY71" fmla="*/ 1733074 h 4248150"/>
              <a:gd name="connsiteX72" fmla="*/ 547211 w 981075"/>
              <a:gd name="connsiteY72" fmla="*/ 1742599 h 4248150"/>
              <a:gd name="connsiteX73" fmla="*/ 558641 w 981075"/>
              <a:gd name="connsiteY73" fmla="*/ 1752124 h 4248150"/>
              <a:gd name="connsiteX74" fmla="*/ 707231 w 981075"/>
              <a:gd name="connsiteY74" fmla="*/ 1894046 h 4248150"/>
              <a:gd name="connsiteX75" fmla="*/ 338614 w 981075"/>
              <a:gd name="connsiteY75" fmla="*/ 1894046 h 4248150"/>
              <a:gd name="connsiteX76" fmla="*/ 509111 w 981075"/>
              <a:gd name="connsiteY76" fmla="*/ 1751171 h 4248150"/>
              <a:gd name="connsiteX77" fmla="*/ 462439 w 981075"/>
              <a:gd name="connsiteY77" fmla="*/ 1714024 h 4248150"/>
              <a:gd name="connsiteX78" fmla="*/ 396716 w 981075"/>
              <a:gd name="connsiteY78" fmla="*/ 1660684 h 4248150"/>
              <a:gd name="connsiteX79" fmla="*/ 81439 w 981075"/>
              <a:gd name="connsiteY79" fmla="*/ 2095024 h 4248150"/>
              <a:gd name="connsiteX80" fmla="*/ 368141 w 981075"/>
              <a:gd name="connsiteY80" fmla="*/ 2641759 h 4248150"/>
              <a:gd name="connsiteX81" fmla="*/ 388144 w 981075"/>
              <a:gd name="connsiteY81" fmla="*/ 2625566 h 4248150"/>
              <a:gd name="connsiteX82" fmla="*/ 479584 w 981075"/>
              <a:gd name="connsiteY82" fmla="*/ 2552224 h 4248150"/>
              <a:gd name="connsiteX83" fmla="*/ 350996 w 981075"/>
              <a:gd name="connsiteY83" fmla="*/ 2404586 h 4248150"/>
              <a:gd name="connsiteX84" fmla="*/ 680561 w 981075"/>
              <a:gd name="connsiteY84" fmla="*/ 2404586 h 4248150"/>
              <a:gd name="connsiteX85" fmla="*/ 524351 w 981075"/>
              <a:gd name="connsiteY85" fmla="*/ 2554129 h 4248150"/>
              <a:gd name="connsiteX86" fmla="*/ 512921 w 981075"/>
              <a:gd name="connsiteY86" fmla="*/ 2563654 h 4248150"/>
              <a:gd name="connsiteX87" fmla="*/ 501491 w 981075"/>
              <a:gd name="connsiteY87" fmla="*/ 2573179 h 4248150"/>
              <a:gd name="connsiteX88" fmla="*/ 410051 w 981075"/>
              <a:gd name="connsiteY88" fmla="*/ 2646521 h 4248150"/>
              <a:gd name="connsiteX89" fmla="*/ 390049 w 981075"/>
              <a:gd name="connsiteY89" fmla="*/ 2662714 h 4248150"/>
              <a:gd name="connsiteX90" fmla="*/ 378619 w 981075"/>
              <a:gd name="connsiteY90" fmla="*/ 2672239 h 4248150"/>
              <a:gd name="connsiteX91" fmla="*/ 367189 w 981075"/>
              <a:gd name="connsiteY91" fmla="*/ 2681764 h 4248150"/>
              <a:gd name="connsiteX92" fmla="*/ 7144 w 981075"/>
              <a:gd name="connsiteY92" fmla="*/ 3192304 h 4248150"/>
              <a:gd name="connsiteX93" fmla="*/ 355759 w 981075"/>
              <a:gd name="connsiteY93" fmla="*/ 3710464 h 4248150"/>
              <a:gd name="connsiteX94" fmla="*/ 367189 w 981075"/>
              <a:gd name="connsiteY94" fmla="*/ 3719989 h 4248150"/>
              <a:gd name="connsiteX95" fmla="*/ 378619 w 981075"/>
              <a:gd name="connsiteY95" fmla="*/ 3729514 h 4248150"/>
              <a:gd name="connsiteX96" fmla="*/ 456724 w 981075"/>
              <a:gd name="connsiteY96" fmla="*/ 3794284 h 4248150"/>
              <a:gd name="connsiteX97" fmla="*/ 488156 w 981075"/>
              <a:gd name="connsiteY97" fmla="*/ 3820001 h 4248150"/>
              <a:gd name="connsiteX98" fmla="*/ 499586 w 981075"/>
              <a:gd name="connsiteY98" fmla="*/ 3829526 h 4248150"/>
              <a:gd name="connsiteX99" fmla="*/ 511016 w 981075"/>
              <a:gd name="connsiteY99" fmla="*/ 3839051 h 4248150"/>
              <a:gd name="connsiteX100" fmla="*/ 830104 w 981075"/>
              <a:gd name="connsiteY100" fmla="*/ 4247674 h 4248150"/>
              <a:gd name="connsiteX101" fmla="*/ 979646 w 981075"/>
              <a:gd name="connsiteY101" fmla="*/ 4247674 h 4248150"/>
              <a:gd name="connsiteX102" fmla="*/ 621506 w 981075"/>
              <a:gd name="connsiteY102" fmla="*/ 3748564 h 4248150"/>
              <a:gd name="connsiteX103" fmla="*/ 252889 w 981075"/>
              <a:gd name="connsiteY103" fmla="*/ 1080611 h 4248150"/>
              <a:gd name="connsiteX104" fmla="*/ 285274 w 981075"/>
              <a:gd name="connsiteY104" fmla="*/ 985361 h 4248150"/>
              <a:gd name="connsiteX105" fmla="*/ 307181 w 981075"/>
              <a:gd name="connsiteY105" fmla="*/ 944404 h 4248150"/>
              <a:gd name="connsiteX106" fmla="*/ 759619 w 981075"/>
              <a:gd name="connsiteY106" fmla="*/ 944404 h 4248150"/>
              <a:gd name="connsiteX107" fmla="*/ 780574 w 981075"/>
              <a:gd name="connsiteY107" fmla="*/ 985361 h 4248150"/>
              <a:gd name="connsiteX108" fmla="*/ 810101 w 981075"/>
              <a:gd name="connsiteY108" fmla="*/ 1080611 h 4248150"/>
              <a:gd name="connsiteX109" fmla="*/ 812006 w 981075"/>
              <a:gd name="connsiteY109" fmla="*/ 1099661 h 4248150"/>
              <a:gd name="connsiteX110" fmla="*/ 250031 w 981075"/>
              <a:gd name="connsiteY110" fmla="*/ 1099661 h 4248150"/>
              <a:gd name="connsiteX111" fmla="*/ 252889 w 981075"/>
              <a:gd name="connsiteY111" fmla="*/ 1080611 h 4248150"/>
              <a:gd name="connsiteX112" fmla="*/ 306229 w 981075"/>
              <a:gd name="connsiteY112" fmla="*/ 1319689 h 4248150"/>
              <a:gd name="connsiteX113" fmla="*/ 273844 w 981075"/>
              <a:gd name="connsiteY113" fmla="*/ 1253014 h 4248150"/>
              <a:gd name="connsiteX114" fmla="*/ 252889 w 981075"/>
              <a:gd name="connsiteY114" fmla="*/ 1167289 h 4248150"/>
              <a:gd name="connsiteX115" fmla="*/ 809149 w 981075"/>
              <a:gd name="connsiteY115" fmla="*/ 1167289 h 4248150"/>
              <a:gd name="connsiteX116" fmla="*/ 787241 w 981075"/>
              <a:gd name="connsiteY116" fmla="*/ 1253014 h 4248150"/>
              <a:gd name="connsiteX117" fmla="*/ 754856 w 981075"/>
              <a:gd name="connsiteY117" fmla="*/ 1319689 h 4248150"/>
              <a:gd name="connsiteX118" fmla="*/ 753904 w 981075"/>
              <a:gd name="connsiteY118" fmla="*/ 1321594 h 4248150"/>
              <a:gd name="connsiteX119" fmla="*/ 308134 w 981075"/>
              <a:gd name="connsiteY119" fmla="*/ 1321594 h 4248150"/>
              <a:gd name="connsiteX120" fmla="*/ 306229 w 981075"/>
              <a:gd name="connsiteY120" fmla="*/ 1319689 h 4248150"/>
              <a:gd name="connsiteX121" fmla="*/ 230981 w 981075"/>
              <a:gd name="connsiteY121" fmla="*/ 2097881 h 4248150"/>
              <a:gd name="connsiteX122" fmla="*/ 230981 w 981075"/>
              <a:gd name="connsiteY122" fmla="*/ 2097881 h 4248150"/>
              <a:gd name="connsiteX123" fmla="*/ 255746 w 981075"/>
              <a:gd name="connsiteY123" fmla="*/ 2002631 h 4248150"/>
              <a:gd name="connsiteX124" fmla="*/ 279559 w 981075"/>
              <a:gd name="connsiteY124" fmla="*/ 1963579 h 4248150"/>
              <a:gd name="connsiteX125" fmla="*/ 751999 w 981075"/>
              <a:gd name="connsiteY125" fmla="*/ 1963579 h 4248150"/>
              <a:gd name="connsiteX126" fmla="*/ 769144 w 981075"/>
              <a:gd name="connsiteY126" fmla="*/ 1997869 h 4248150"/>
              <a:gd name="connsiteX127" fmla="*/ 769144 w 981075"/>
              <a:gd name="connsiteY127" fmla="*/ 1997869 h 4248150"/>
              <a:gd name="connsiteX128" fmla="*/ 771049 w 981075"/>
              <a:gd name="connsiteY128" fmla="*/ 2002631 h 4248150"/>
              <a:gd name="connsiteX129" fmla="*/ 796766 w 981075"/>
              <a:gd name="connsiteY129" fmla="*/ 2097881 h 4248150"/>
              <a:gd name="connsiteX130" fmla="*/ 798671 w 981075"/>
              <a:gd name="connsiteY130" fmla="*/ 2118836 h 4248150"/>
              <a:gd name="connsiteX131" fmla="*/ 551974 w 981075"/>
              <a:gd name="connsiteY131" fmla="*/ 2118836 h 4248150"/>
              <a:gd name="connsiteX132" fmla="*/ 551021 w 981075"/>
              <a:gd name="connsiteY132" fmla="*/ 2118836 h 4248150"/>
              <a:gd name="connsiteX133" fmla="*/ 231934 w 981075"/>
              <a:gd name="connsiteY133" fmla="*/ 2118836 h 4248150"/>
              <a:gd name="connsiteX134" fmla="*/ 230981 w 981075"/>
              <a:gd name="connsiteY134" fmla="*/ 2097881 h 4248150"/>
              <a:gd name="connsiteX135" fmla="*/ 305276 w 981075"/>
              <a:gd name="connsiteY135" fmla="*/ 2340769 h 4248150"/>
              <a:gd name="connsiteX136" fmla="*/ 296704 w 981075"/>
              <a:gd name="connsiteY136" fmla="*/ 2327434 h 4248150"/>
              <a:gd name="connsiteX137" fmla="*/ 264319 w 981075"/>
              <a:gd name="connsiteY137" fmla="*/ 2260759 h 4248150"/>
              <a:gd name="connsiteX138" fmla="*/ 240506 w 981075"/>
              <a:gd name="connsiteY138" fmla="*/ 2186464 h 4248150"/>
              <a:gd name="connsiteX139" fmla="*/ 551021 w 981075"/>
              <a:gd name="connsiteY139" fmla="*/ 2186464 h 4248150"/>
              <a:gd name="connsiteX140" fmla="*/ 551974 w 981075"/>
              <a:gd name="connsiteY140" fmla="*/ 2186464 h 4248150"/>
              <a:gd name="connsiteX141" fmla="*/ 794861 w 981075"/>
              <a:gd name="connsiteY141" fmla="*/ 2186464 h 4248150"/>
              <a:gd name="connsiteX142" fmla="*/ 773906 w 981075"/>
              <a:gd name="connsiteY142" fmla="*/ 2260759 h 4248150"/>
              <a:gd name="connsiteX143" fmla="*/ 753904 w 981075"/>
              <a:gd name="connsiteY143" fmla="*/ 2303621 h 4248150"/>
              <a:gd name="connsiteX144" fmla="*/ 754856 w 981075"/>
              <a:gd name="connsiteY144" fmla="*/ 2303621 h 4248150"/>
              <a:gd name="connsiteX145" fmla="*/ 740569 w 981075"/>
              <a:gd name="connsiteY145" fmla="*/ 2328386 h 4248150"/>
              <a:gd name="connsiteX146" fmla="*/ 731996 w 981075"/>
              <a:gd name="connsiteY146" fmla="*/ 2341721 h 4248150"/>
              <a:gd name="connsiteX147" fmla="*/ 305276 w 981075"/>
              <a:gd name="connsiteY147" fmla="*/ 2341721 h 4248150"/>
              <a:gd name="connsiteX148" fmla="*/ 158591 w 981075"/>
              <a:gd name="connsiteY148" fmla="*/ 3162776 h 4248150"/>
              <a:gd name="connsiteX149" fmla="*/ 190976 w 981075"/>
              <a:gd name="connsiteY149" fmla="*/ 3067526 h 4248150"/>
              <a:gd name="connsiteX150" fmla="*/ 227171 w 981075"/>
              <a:gd name="connsiteY150" fmla="*/ 3011329 h 4248150"/>
              <a:gd name="connsiteX151" fmla="*/ 723424 w 981075"/>
              <a:gd name="connsiteY151" fmla="*/ 3011329 h 4248150"/>
              <a:gd name="connsiteX152" fmla="*/ 759619 w 981075"/>
              <a:gd name="connsiteY152" fmla="*/ 3067526 h 4248150"/>
              <a:gd name="connsiteX153" fmla="*/ 795814 w 981075"/>
              <a:gd name="connsiteY153" fmla="*/ 3162776 h 4248150"/>
              <a:gd name="connsiteX154" fmla="*/ 797719 w 981075"/>
              <a:gd name="connsiteY154" fmla="*/ 3174206 h 4248150"/>
              <a:gd name="connsiteX155" fmla="*/ 157639 w 981075"/>
              <a:gd name="connsiteY155" fmla="*/ 3174206 h 4248150"/>
              <a:gd name="connsiteX156" fmla="*/ 158591 w 981075"/>
              <a:gd name="connsiteY156" fmla="*/ 3162776 h 4248150"/>
              <a:gd name="connsiteX157" fmla="*/ 236696 w 981075"/>
              <a:gd name="connsiteY157" fmla="*/ 3391376 h 4248150"/>
              <a:gd name="connsiteX158" fmla="*/ 193834 w 981075"/>
              <a:gd name="connsiteY158" fmla="*/ 3324701 h 4248150"/>
              <a:gd name="connsiteX159" fmla="*/ 163354 w 981075"/>
              <a:gd name="connsiteY159" fmla="*/ 3244691 h 4248150"/>
              <a:gd name="connsiteX160" fmla="*/ 796766 w 981075"/>
              <a:gd name="connsiteY160" fmla="*/ 3244691 h 4248150"/>
              <a:gd name="connsiteX161" fmla="*/ 770096 w 981075"/>
              <a:gd name="connsiteY161" fmla="*/ 3324701 h 4248150"/>
              <a:gd name="connsiteX162" fmla="*/ 730091 w 981075"/>
              <a:gd name="connsiteY162" fmla="*/ 3391376 h 4248150"/>
              <a:gd name="connsiteX163" fmla="*/ 717709 w 981075"/>
              <a:gd name="connsiteY163" fmla="*/ 3408521 h 4248150"/>
              <a:gd name="connsiteX164" fmla="*/ 250984 w 981075"/>
              <a:gd name="connsiteY164" fmla="*/ 3408521 h 4248150"/>
              <a:gd name="connsiteX165" fmla="*/ 236696 w 981075"/>
              <a:gd name="connsiteY165" fmla="*/ 3391376 h 424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81075" h="4248150">
                <a:moveTo>
                  <a:pt x="621506" y="3748564"/>
                </a:moveTo>
                <a:cubicBezTo>
                  <a:pt x="617696" y="3745706"/>
                  <a:pt x="613886" y="3741896"/>
                  <a:pt x="610076" y="3739039"/>
                </a:cubicBezTo>
                <a:cubicBezTo>
                  <a:pt x="606266" y="3736181"/>
                  <a:pt x="602456" y="3732371"/>
                  <a:pt x="598646" y="3729514"/>
                </a:cubicBezTo>
                <a:cubicBezTo>
                  <a:pt x="585311" y="3719036"/>
                  <a:pt x="572929" y="3707606"/>
                  <a:pt x="559594" y="3697129"/>
                </a:cubicBezTo>
                <a:cubicBezTo>
                  <a:pt x="535781" y="3678079"/>
                  <a:pt x="511969" y="3658076"/>
                  <a:pt x="489109" y="3638074"/>
                </a:cubicBezTo>
                <a:cubicBezTo>
                  <a:pt x="485299" y="3635216"/>
                  <a:pt x="481489" y="3631406"/>
                  <a:pt x="477679" y="3628549"/>
                </a:cubicBezTo>
                <a:cubicBezTo>
                  <a:pt x="473869" y="3625691"/>
                  <a:pt x="470059" y="3621881"/>
                  <a:pt x="466249" y="3619024"/>
                </a:cubicBezTo>
                <a:cubicBezTo>
                  <a:pt x="411956" y="3573304"/>
                  <a:pt x="359569" y="3526631"/>
                  <a:pt x="313849" y="3479959"/>
                </a:cubicBezTo>
                <a:lnTo>
                  <a:pt x="658654" y="3479959"/>
                </a:lnTo>
                <a:cubicBezTo>
                  <a:pt x="614839" y="3526631"/>
                  <a:pt x="565309" y="3573304"/>
                  <a:pt x="512921" y="3619024"/>
                </a:cubicBezTo>
                <a:cubicBezTo>
                  <a:pt x="535781" y="3638074"/>
                  <a:pt x="559594" y="3657124"/>
                  <a:pt x="582454" y="3676174"/>
                </a:cubicBezTo>
                <a:cubicBezTo>
                  <a:pt x="595789" y="3687604"/>
                  <a:pt x="609124" y="3698081"/>
                  <a:pt x="622459" y="3709511"/>
                </a:cubicBezTo>
                <a:cubicBezTo>
                  <a:pt x="796766" y="3557111"/>
                  <a:pt x="950119" y="3395186"/>
                  <a:pt x="950119" y="3202781"/>
                </a:cubicBezTo>
                <a:cubicBezTo>
                  <a:pt x="950119" y="3012281"/>
                  <a:pt x="794861" y="2857976"/>
                  <a:pt x="625316" y="2696051"/>
                </a:cubicBezTo>
                <a:cubicBezTo>
                  <a:pt x="593884" y="2721769"/>
                  <a:pt x="562451" y="2747486"/>
                  <a:pt x="531971" y="2772251"/>
                </a:cubicBezTo>
                <a:cubicBezTo>
                  <a:pt x="526256" y="2777014"/>
                  <a:pt x="520541" y="2781776"/>
                  <a:pt x="514826" y="2785586"/>
                </a:cubicBezTo>
                <a:cubicBezTo>
                  <a:pt x="570071" y="2837974"/>
                  <a:pt x="623411" y="2889409"/>
                  <a:pt x="668179" y="2940844"/>
                </a:cubicBezTo>
                <a:lnTo>
                  <a:pt x="288131" y="2940844"/>
                </a:lnTo>
                <a:cubicBezTo>
                  <a:pt x="339566" y="2888456"/>
                  <a:pt x="401479" y="2837021"/>
                  <a:pt x="466249" y="2783681"/>
                </a:cubicBezTo>
                <a:cubicBezTo>
                  <a:pt x="470059" y="2780824"/>
                  <a:pt x="473869" y="2777014"/>
                  <a:pt x="477679" y="2774156"/>
                </a:cubicBezTo>
                <a:cubicBezTo>
                  <a:pt x="481489" y="2771299"/>
                  <a:pt x="485299" y="2767489"/>
                  <a:pt x="490061" y="2764631"/>
                </a:cubicBezTo>
                <a:cubicBezTo>
                  <a:pt x="495776" y="2759869"/>
                  <a:pt x="501491" y="2755106"/>
                  <a:pt x="508159" y="2750344"/>
                </a:cubicBezTo>
                <a:cubicBezTo>
                  <a:pt x="538639" y="2725579"/>
                  <a:pt x="570071" y="2700814"/>
                  <a:pt x="601504" y="2675096"/>
                </a:cubicBezTo>
                <a:cubicBezTo>
                  <a:pt x="605314" y="2672239"/>
                  <a:pt x="609124" y="2668429"/>
                  <a:pt x="612934" y="2665571"/>
                </a:cubicBezTo>
                <a:cubicBezTo>
                  <a:pt x="616744" y="2662714"/>
                  <a:pt x="620554" y="2658904"/>
                  <a:pt x="624364" y="2656046"/>
                </a:cubicBezTo>
                <a:cubicBezTo>
                  <a:pt x="746284" y="2553176"/>
                  <a:pt x="860584" y="2438876"/>
                  <a:pt x="914876" y="2303621"/>
                </a:cubicBezTo>
                <a:lnTo>
                  <a:pt x="913924" y="2303621"/>
                </a:lnTo>
                <a:cubicBezTo>
                  <a:pt x="934879" y="2251234"/>
                  <a:pt x="947261" y="2195989"/>
                  <a:pt x="947261" y="2136934"/>
                </a:cubicBezTo>
                <a:cubicBezTo>
                  <a:pt x="947261" y="2087404"/>
                  <a:pt x="939641" y="2041684"/>
                  <a:pt x="926306" y="1998821"/>
                </a:cubicBezTo>
                <a:lnTo>
                  <a:pt x="927259" y="1998821"/>
                </a:lnTo>
                <a:cubicBezTo>
                  <a:pt x="884396" y="1863566"/>
                  <a:pt x="781526" y="1760696"/>
                  <a:pt x="669131" y="1666399"/>
                </a:cubicBezTo>
                <a:cubicBezTo>
                  <a:pt x="665321" y="1663541"/>
                  <a:pt x="661511" y="1659731"/>
                  <a:pt x="657701" y="1656874"/>
                </a:cubicBezTo>
                <a:cubicBezTo>
                  <a:pt x="653891" y="1654016"/>
                  <a:pt x="650081" y="1650206"/>
                  <a:pt x="646271" y="1647349"/>
                </a:cubicBezTo>
                <a:cubicBezTo>
                  <a:pt x="625316" y="1630204"/>
                  <a:pt x="604361" y="1614011"/>
                  <a:pt x="583406" y="1596866"/>
                </a:cubicBezTo>
                <a:cubicBezTo>
                  <a:pt x="567214" y="1583531"/>
                  <a:pt x="551021" y="1570196"/>
                  <a:pt x="534829" y="1557814"/>
                </a:cubicBezTo>
                <a:cubicBezTo>
                  <a:pt x="531019" y="1554956"/>
                  <a:pt x="527209" y="1551146"/>
                  <a:pt x="523399" y="1548289"/>
                </a:cubicBezTo>
                <a:cubicBezTo>
                  <a:pt x="519589" y="1545431"/>
                  <a:pt x="515779" y="1541621"/>
                  <a:pt x="511969" y="1538764"/>
                </a:cubicBezTo>
                <a:cubicBezTo>
                  <a:pt x="454819" y="1491139"/>
                  <a:pt x="400526" y="1442561"/>
                  <a:pt x="356711" y="1390174"/>
                </a:cubicBezTo>
                <a:lnTo>
                  <a:pt x="708184" y="1390174"/>
                </a:lnTo>
                <a:cubicBezTo>
                  <a:pt x="666274" y="1442561"/>
                  <a:pt x="613886" y="1492091"/>
                  <a:pt x="558641" y="1538764"/>
                </a:cubicBezTo>
                <a:cubicBezTo>
                  <a:pt x="573881" y="1551146"/>
                  <a:pt x="590074" y="1563529"/>
                  <a:pt x="605314" y="1575911"/>
                </a:cubicBezTo>
                <a:cubicBezTo>
                  <a:pt x="627221" y="1593056"/>
                  <a:pt x="648176" y="1610201"/>
                  <a:pt x="670084" y="1628299"/>
                </a:cubicBezTo>
                <a:cubicBezTo>
                  <a:pt x="826294" y="1495901"/>
                  <a:pt x="962501" y="1339691"/>
                  <a:pt x="962501" y="1119664"/>
                </a:cubicBezTo>
                <a:cubicBezTo>
                  <a:pt x="962501" y="919639"/>
                  <a:pt x="811054" y="753904"/>
                  <a:pt x="636746" y="585311"/>
                </a:cubicBezTo>
                <a:cubicBezTo>
                  <a:pt x="617696" y="607219"/>
                  <a:pt x="598646" y="629126"/>
                  <a:pt x="579596" y="651034"/>
                </a:cubicBezTo>
                <a:cubicBezTo>
                  <a:pt x="567214" y="664369"/>
                  <a:pt x="555784" y="678656"/>
                  <a:pt x="543401" y="691991"/>
                </a:cubicBezTo>
                <a:cubicBezTo>
                  <a:pt x="608171" y="755809"/>
                  <a:pt x="668179" y="817721"/>
                  <a:pt x="715804" y="880586"/>
                </a:cubicBezTo>
                <a:lnTo>
                  <a:pt x="350044" y="880586"/>
                </a:lnTo>
                <a:cubicBezTo>
                  <a:pt x="392906" y="820579"/>
                  <a:pt x="444341" y="757714"/>
                  <a:pt x="500539" y="693896"/>
                </a:cubicBezTo>
                <a:cubicBezTo>
                  <a:pt x="503396" y="690086"/>
                  <a:pt x="507206" y="686276"/>
                  <a:pt x="510064" y="682466"/>
                </a:cubicBezTo>
                <a:cubicBezTo>
                  <a:pt x="512921" y="678656"/>
                  <a:pt x="516731" y="674846"/>
                  <a:pt x="519589" y="671036"/>
                </a:cubicBezTo>
                <a:cubicBezTo>
                  <a:pt x="530066" y="658654"/>
                  <a:pt x="541496" y="646271"/>
                  <a:pt x="552926" y="633889"/>
                </a:cubicBezTo>
                <a:cubicBezTo>
                  <a:pt x="572929" y="611029"/>
                  <a:pt x="592931" y="588169"/>
                  <a:pt x="612934" y="565309"/>
                </a:cubicBezTo>
                <a:cubicBezTo>
                  <a:pt x="615791" y="561499"/>
                  <a:pt x="619601" y="557689"/>
                  <a:pt x="622459" y="553879"/>
                </a:cubicBezTo>
                <a:cubicBezTo>
                  <a:pt x="625316" y="550069"/>
                  <a:pt x="629126" y="546259"/>
                  <a:pt x="631984" y="542449"/>
                </a:cubicBezTo>
                <a:cubicBezTo>
                  <a:pt x="700564" y="463391"/>
                  <a:pt x="773906" y="384334"/>
                  <a:pt x="823436" y="295751"/>
                </a:cubicBezTo>
                <a:cubicBezTo>
                  <a:pt x="879634" y="191929"/>
                  <a:pt x="905351" y="96679"/>
                  <a:pt x="911066" y="7144"/>
                </a:cubicBezTo>
                <a:lnTo>
                  <a:pt x="769144" y="7144"/>
                </a:lnTo>
                <a:cubicBezTo>
                  <a:pt x="762476" y="83344"/>
                  <a:pt x="738664" y="159544"/>
                  <a:pt x="696754" y="224314"/>
                </a:cubicBezTo>
                <a:cubicBezTo>
                  <a:pt x="649129" y="297656"/>
                  <a:pt x="591026" y="369094"/>
                  <a:pt x="531019" y="439579"/>
                </a:cubicBezTo>
                <a:cubicBezTo>
                  <a:pt x="528161" y="443389"/>
                  <a:pt x="524351" y="447199"/>
                  <a:pt x="521494" y="451009"/>
                </a:cubicBezTo>
                <a:cubicBezTo>
                  <a:pt x="518636" y="454819"/>
                  <a:pt x="514826" y="458629"/>
                  <a:pt x="511969" y="462439"/>
                </a:cubicBezTo>
                <a:cubicBezTo>
                  <a:pt x="487204" y="491014"/>
                  <a:pt x="462439" y="519589"/>
                  <a:pt x="437674" y="547211"/>
                </a:cubicBezTo>
                <a:cubicBezTo>
                  <a:pt x="431006" y="554831"/>
                  <a:pt x="425291" y="561499"/>
                  <a:pt x="418624" y="568166"/>
                </a:cubicBezTo>
                <a:cubicBezTo>
                  <a:pt x="414814" y="571976"/>
                  <a:pt x="411956" y="575786"/>
                  <a:pt x="409099" y="579596"/>
                </a:cubicBezTo>
                <a:cubicBezTo>
                  <a:pt x="405289" y="583406"/>
                  <a:pt x="402431" y="587216"/>
                  <a:pt x="399574" y="591026"/>
                </a:cubicBezTo>
                <a:cubicBezTo>
                  <a:pt x="242411" y="772001"/>
                  <a:pt x="102394" y="943451"/>
                  <a:pt x="102394" y="1115854"/>
                </a:cubicBezTo>
                <a:cubicBezTo>
                  <a:pt x="102394" y="1344454"/>
                  <a:pt x="247174" y="1495901"/>
                  <a:pt x="399574" y="1623536"/>
                </a:cubicBezTo>
                <a:cubicBezTo>
                  <a:pt x="403384" y="1626394"/>
                  <a:pt x="407194" y="1630204"/>
                  <a:pt x="411004" y="1633061"/>
                </a:cubicBezTo>
                <a:cubicBezTo>
                  <a:pt x="414814" y="1635919"/>
                  <a:pt x="418624" y="1639729"/>
                  <a:pt x="422434" y="1642586"/>
                </a:cubicBezTo>
                <a:cubicBezTo>
                  <a:pt x="443389" y="1659731"/>
                  <a:pt x="464344" y="1676876"/>
                  <a:pt x="485299" y="1693069"/>
                </a:cubicBezTo>
                <a:cubicBezTo>
                  <a:pt x="502444" y="1706404"/>
                  <a:pt x="518636" y="1719739"/>
                  <a:pt x="534829" y="1733074"/>
                </a:cubicBezTo>
                <a:cubicBezTo>
                  <a:pt x="538639" y="1735931"/>
                  <a:pt x="542449" y="1739741"/>
                  <a:pt x="547211" y="1742599"/>
                </a:cubicBezTo>
                <a:cubicBezTo>
                  <a:pt x="551021" y="1745456"/>
                  <a:pt x="554831" y="1749266"/>
                  <a:pt x="558641" y="1752124"/>
                </a:cubicBezTo>
                <a:cubicBezTo>
                  <a:pt x="614839" y="1798796"/>
                  <a:pt x="666274" y="1845469"/>
                  <a:pt x="707231" y="1894046"/>
                </a:cubicBezTo>
                <a:lnTo>
                  <a:pt x="338614" y="1894046"/>
                </a:lnTo>
                <a:cubicBezTo>
                  <a:pt x="386239" y="1847374"/>
                  <a:pt x="445294" y="1800701"/>
                  <a:pt x="509111" y="1751171"/>
                </a:cubicBezTo>
                <a:cubicBezTo>
                  <a:pt x="493871" y="1738789"/>
                  <a:pt x="478631" y="1726406"/>
                  <a:pt x="462439" y="1714024"/>
                </a:cubicBezTo>
                <a:cubicBezTo>
                  <a:pt x="440531" y="1696879"/>
                  <a:pt x="418624" y="1678781"/>
                  <a:pt x="396716" y="1660684"/>
                </a:cubicBezTo>
                <a:cubicBezTo>
                  <a:pt x="230029" y="1790224"/>
                  <a:pt x="81439" y="1915954"/>
                  <a:pt x="81439" y="2095024"/>
                </a:cubicBezTo>
                <a:cubicBezTo>
                  <a:pt x="81439" y="2312194"/>
                  <a:pt x="216694" y="2487454"/>
                  <a:pt x="368141" y="2641759"/>
                </a:cubicBezTo>
                <a:cubicBezTo>
                  <a:pt x="374809" y="2636044"/>
                  <a:pt x="381476" y="2631281"/>
                  <a:pt x="388144" y="2625566"/>
                </a:cubicBezTo>
                <a:cubicBezTo>
                  <a:pt x="418624" y="2600801"/>
                  <a:pt x="449104" y="2576989"/>
                  <a:pt x="479584" y="2552224"/>
                </a:cubicBezTo>
                <a:cubicBezTo>
                  <a:pt x="432911" y="2504599"/>
                  <a:pt x="388144" y="2455069"/>
                  <a:pt x="350996" y="2404586"/>
                </a:cubicBezTo>
                <a:lnTo>
                  <a:pt x="680561" y="2404586"/>
                </a:lnTo>
                <a:cubicBezTo>
                  <a:pt x="635794" y="2456021"/>
                  <a:pt x="581501" y="2505551"/>
                  <a:pt x="524351" y="2554129"/>
                </a:cubicBezTo>
                <a:cubicBezTo>
                  <a:pt x="520541" y="2556986"/>
                  <a:pt x="516731" y="2560796"/>
                  <a:pt x="512921" y="2563654"/>
                </a:cubicBezTo>
                <a:cubicBezTo>
                  <a:pt x="509111" y="2566511"/>
                  <a:pt x="505301" y="2570321"/>
                  <a:pt x="501491" y="2573179"/>
                </a:cubicBezTo>
                <a:cubicBezTo>
                  <a:pt x="471964" y="2597944"/>
                  <a:pt x="440531" y="2622709"/>
                  <a:pt x="410051" y="2646521"/>
                </a:cubicBezTo>
                <a:cubicBezTo>
                  <a:pt x="403384" y="2652236"/>
                  <a:pt x="396716" y="2656999"/>
                  <a:pt x="390049" y="2662714"/>
                </a:cubicBezTo>
                <a:cubicBezTo>
                  <a:pt x="386239" y="2665571"/>
                  <a:pt x="382429" y="2669381"/>
                  <a:pt x="378619" y="2672239"/>
                </a:cubicBezTo>
                <a:cubicBezTo>
                  <a:pt x="374809" y="2675096"/>
                  <a:pt x="370999" y="2678906"/>
                  <a:pt x="367189" y="2681764"/>
                </a:cubicBezTo>
                <a:cubicBezTo>
                  <a:pt x="182404" y="2832259"/>
                  <a:pt x="7144" y="2988469"/>
                  <a:pt x="7144" y="3192304"/>
                </a:cubicBezTo>
                <a:cubicBezTo>
                  <a:pt x="7144" y="3388519"/>
                  <a:pt x="170974" y="3553301"/>
                  <a:pt x="355759" y="3710464"/>
                </a:cubicBezTo>
                <a:cubicBezTo>
                  <a:pt x="359569" y="3713321"/>
                  <a:pt x="363379" y="3717131"/>
                  <a:pt x="367189" y="3719989"/>
                </a:cubicBezTo>
                <a:cubicBezTo>
                  <a:pt x="370999" y="3722846"/>
                  <a:pt x="374809" y="3726656"/>
                  <a:pt x="378619" y="3729514"/>
                </a:cubicBezTo>
                <a:cubicBezTo>
                  <a:pt x="404336" y="3751421"/>
                  <a:pt x="431006" y="3773329"/>
                  <a:pt x="456724" y="3794284"/>
                </a:cubicBezTo>
                <a:cubicBezTo>
                  <a:pt x="467201" y="3802856"/>
                  <a:pt x="477679" y="3811429"/>
                  <a:pt x="488156" y="3820001"/>
                </a:cubicBezTo>
                <a:cubicBezTo>
                  <a:pt x="491966" y="3822859"/>
                  <a:pt x="495776" y="3826669"/>
                  <a:pt x="499586" y="3829526"/>
                </a:cubicBezTo>
                <a:cubicBezTo>
                  <a:pt x="503396" y="3832384"/>
                  <a:pt x="507206" y="3836194"/>
                  <a:pt x="511016" y="3839051"/>
                </a:cubicBezTo>
                <a:cubicBezTo>
                  <a:pt x="675799" y="3976211"/>
                  <a:pt x="830104" y="4116229"/>
                  <a:pt x="830104" y="4247674"/>
                </a:cubicBezTo>
                <a:lnTo>
                  <a:pt x="979646" y="4247674"/>
                </a:lnTo>
                <a:cubicBezTo>
                  <a:pt x="980599" y="4064794"/>
                  <a:pt x="807244" y="3903821"/>
                  <a:pt x="621506" y="3748564"/>
                </a:cubicBezTo>
                <a:close/>
                <a:moveTo>
                  <a:pt x="252889" y="1080611"/>
                </a:moveTo>
                <a:cubicBezTo>
                  <a:pt x="257651" y="1050131"/>
                  <a:pt x="269081" y="1017746"/>
                  <a:pt x="285274" y="985361"/>
                </a:cubicBezTo>
                <a:cubicBezTo>
                  <a:pt x="291941" y="972026"/>
                  <a:pt x="299561" y="958691"/>
                  <a:pt x="307181" y="944404"/>
                </a:cubicBezTo>
                <a:lnTo>
                  <a:pt x="759619" y="944404"/>
                </a:lnTo>
                <a:cubicBezTo>
                  <a:pt x="767239" y="957739"/>
                  <a:pt x="774859" y="971074"/>
                  <a:pt x="780574" y="985361"/>
                </a:cubicBezTo>
                <a:cubicBezTo>
                  <a:pt x="794861" y="1016794"/>
                  <a:pt x="805339" y="1049179"/>
                  <a:pt x="810101" y="1080611"/>
                </a:cubicBezTo>
                <a:cubicBezTo>
                  <a:pt x="811054" y="1087279"/>
                  <a:pt x="812006" y="1092994"/>
                  <a:pt x="812006" y="1099661"/>
                </a:cubicBezTo>
                <a:lnTo>
                  <a:pt x="250031" y="1099661"/>
                </a:lnTo>
                <a:cubicBezTo>
                  <a:pt x="250984" y="1093946"/>
                  <a:pt x="251936" y="1087279"/>
                  <a:pt x="252889" y="1080611"/>
                </a:cubicBezTo>
                <a:close/>
                <a:moveTo>
                  <a:pt x="306229" y="1319689"/>
                </a:moveTo>
                <a:cubicBezTo>
                  <a:pt x="293846" y="1298734"/>
                  <a:pt x="282416" y="1275874"/>
                  <a:pt x="273844" y="1253014"/>
                </a:cubicBezTo>
                <a:cubicBezTo>
                  <a:pt x="263366" y="1225391"/>
                  <a:pt x="256699" y="1196816"/>
                  <a:pt x="252889" y="1167289"/>
                </a:cubicBezTo>
                <a:lnTo>
                  <a:pt x="809149" y="1167289"/>
                </a:lnTo>
                <a:cubicBezTo>
                  <a:pt x="805339" y="1196816"/>
                  <a:pt x="797719" y="1226344"/>
                  <a:pt x="787241" y="1253014"/>
                </a:cubicBezTo>
                <a:cubicBezTo>
                  <a:pt x="778669" y="1275874"/>
                  <a:pt x="767239" y="1298734"/>
                  <a:pt x="754856" y="1319689"/>
                </a:cubicBezTo>
                <a:cubicBezTo>
                  <a:pt x="754856" y="1320641"/>
                  <a:pt x="753904" y="1320641"/>
                  <a:pt x="753904" y="1321594"/>
                </a:cubicBezTo>
                <a:lnTo>
                  <a:pt x="308134" y="1321594"/>
                </a:lnTo>
                <a:cubicBezTo>
                  <a:pt x="307181" y="1320641"/>
                  <a:pt x="307181" y="1320641"/>
                  <a:pt x="306229" y="1319689"/>
                </a:cubicBezTo>
                <a:close/>
                <a:moveTo>
                  <a:pt x="230981" y="2097881"/>
                </a:moveTo>
                <a:cubicBezTo>
                  <a:pt x="230981" y="2097881"/>
                  <a:pt x="230981" y="2097881"/>
                  <a:pt x="230981" y="2097881"/>
                </a:cubicBezTo>
                <a:cubicBezTo>
                  <a:pt x="230981" y="2064544"/>
                  <a:pt x="240506" y="2033111"/>
                  <a:pt x="255746" y="2002631"/>
                </a:cubicBezTo>
                <a:cubicBezTo>
                  <a:pt x="262414" y="1989296"/>
                  <a:pt x="270986" y="1976914"/>
                  <a:pt x="279559" y="1963579"/>
                </a:cubicBezTo>
                <a:lnTo>
                  <a:pt x="751999" y="1963579"/>
                </a:lnTo>
                <a:cubicBezTo>
                  <a:pt x="758666" y="1975009"/>
                  <a:pt x="764381" y="1986439"/>
                  <a:pt x="769144" y="1997869"/>
                </a:cubicBezTo>
                <a:lnTo>
                  <a:pt x="769144" y="1997869"/>
                </a:lnTo>
                <a:cubicBezTo>
                  <a:pt x="770096" y="1999774"/>
                  <a:pt x="771049" y="2000726"/>
                  <a:pt x="771049" y="2002631"/>
                </a:cubicBezTo>
                <a:cubicBezTo>
                  <a:pt x="784384" y="2032159"/>
                  <a:pt x="792956" y="2064544"/>
                  <a:pt x="796766" y="2097881"/>
                </a:cubicBezTo>
                <a:cubicBezTo>
                  <a:pt x="797719" y="2104549"/>
                  <a:pt x="797719" y="2111216"/>
                  <a:pt x="798671" y="2118836"/>
                </a:cubicBezTo>
                <a:lnTo>
                  <a:pt x="551974" y="2118836"/>
                </a:lnTo>
                <a:lnTo>
                  <a:pt x="551021" y="2118836"/>
                </a:lnTo>
                <a:lnTo>
                  <a:pt x="231934" y="2118836"/>
                </a:lnTo>
                <a:cubicBezTo>
                  <a:pt x="230981" y="2112169"/>
                  <a:pt x="230981" y="2104549"/>
                  <a:pt x="230981" y="2097881"/>
                </a:cubicBezTo>
                <a:close/>
                <a:moveTo>
                  <a:pt x="305276" y="2340769"/>
                </a:moveTo>
                <a:cubicBezTo>
                  <a:pt x="302419" y="2336006"/>
                  <a:pt x="299561" y="2331244"/>
                  <a:pt x="296704" y="2327434"/>
                </a:cubicBezTo>
                <a:cubicBezTo>
                  <a:pt x="284321" y="2305526"/>
                  <a:pt x="272891" y="2283619"/>
                  <a:pt x="264319" y="2260759"/>
                </a:cubicBezTo>
                <a:cubicBezTo>
                  <a:pt x="254794" y="2235994"/>
                  <a:pt x="246221" y="2211229"/>
                  <a:pt x="240506" y="2186464"/>
                </a:cubicBezTo>
                <a:lnTo>
                  <a:pt x="551021" y="2186464"/>
                </a:lnTo>
                <a:lnTo>
                  <a:pt x="551974" y="2186464"/>
                </a:lnTo>
                <a:lnTo>
                  <a:pt x="794861" y="2186464"/>
                </a:lnTo>
                <a:cubicBezTo>
                  <a:pt x="791051" y="2212181"/>
                  <a:pt x="783431" y="2236946"/>
                  <a:pt x="773906" y="2260759"/>
                </a:cubicBezTo>
                <a:cubicBezTo>
                  <a:pt x="768191" y="2275046"/>
                  <a:pt x="761524" y="2289334"/>
                  <a:pt x="753904" y="2303621"/>
                </a:cubicBezTo>
                <a:lnTo>
                  <a:pt x="754856" y="2303621"/>
                </a:lnTo>
                <a:cubicBezTo>
                  <a:pt x="750094" y="2312194"/>
                  <a:pt x="745331" y="2319814"/>
                  <a:pt x="740569" y="2328386"/>
                </a:cubicBezTo>
                <a:cubicBezTo>
                  <a:pt x="737711" y="2333149"/>
                  <a:pt x="734854" y="2337911"/>
                  <a:pt x="731996" y="2341721"/>
                </a:cubicBezTo>
                <a:lnTo>
                  <a:pt x="305276" y="2341721"/>
                </a:lnTo>
                <a:close/>
                <a:moveTo>
                  <a:pt x="158591" y="3162776"/>
                </a:moveTo>
                <a:cubicBezTo>
                  <a:pt x="163354" y="3130391"/>
                  <a:pt x="173831" y="3098006"/>
                  <a:pt x="190976" y="3067526"/>
                </a:cubicBezTo>
                <a:cubicBezTo>
                  <a:pt x="201454" y="3048476"/>
                  <a:pt x="213836" y="3029426"/>
                  <a:pt x="227171" y="3011329"/>
                </a:cubicBezTo>
                <a:lnTo>
                  <a:pt x="723424" y="3011329"/>
                </a:lnTo>
                <a:cubicBezTo>
                  <a:pt x="736759" y="3030379"/>
                  <a:pt x="749141" y="3048476"/>
                  <a:pt x="759619" y="3067526"/>
                </a:cubicBezTo>
                <a:cubicBezTo>
                  <a:pt x="776764" y="3098959"/>
                  <a:pt x="789146" y="3131344"/>
                  <a:pt x="795814" y="3162776"/>
                </a:cubicBezTo>
                <a:cubicBezTo>
                  <a:pt x="796766" y="3166586"/>
                  <a:pt x="796766" y="3170396"/>
                  <a:pt x="797719" y="3174206"/>
                </a:cubicBezTo>
                <a:lnTo>
                  <a:pt x="157639" y="3174206"/>
                </a:lnTo>
                <a:cubicBezTo>
                  <a:pt x="157639" y="3170396"/>
                  <a:pt x="157639" y="3166586"/>
                  <a:pt x="158591" y="3162776"/>
                </a:cubicBezTo>
                <a:close/>
                <a:moveTo>
                  <a:pt x="236696" y="3391376"/>
                </a:moveTo>
                <a:cubicBezTo>
                  <a:pt x="220504" y="3369469"/>
                  <a:pt x="205264" y="3346609"/>
                  <a:pt x="193834" y="3324701"/>
                </a:cubicBezTo>
                <a:cubicBezTo>
                  <a:pt x="179546" y="3298031"/>
                  <a:pt x="169069" y="3271361"/>
                  <a:pt x="163354" y="3244691"/>
                </a:cubicBezTo>
                <a:lnTo>
                  <a:pt x="796766" y="3244691"/>
                </a:lnTo>
                <a:cubicBezTo>
                  <a:pt x="792004" y="3271361"/>
                  <a:pt x="782479" y="3298031"/>
                  <a:pt x="770096" y="3324701"/>
                </a:cubicBezTo>
                <a:cubicBezTo>
                  <a:pt x="759619" y="3347561"/>
                  <a:pt x="746284" y="3369469"/>
                  <a:pt x="730091" y="3391376"/>
                </a:cubicBezTo>
                <a:cubicBezTo>
                  <a:pt x="726281" y="3397091"/>
                  <a:pt x="721519" y="3402806"/>
                  <a:pt x="717709" y="3408521"/>
                </a:cubicBezTo>
                <a:lnTo>
                  <a:pt x="250984" y="3408521"/>
                </a:lnTo>
                <a:cubicBezTo>
                  <a:pt x="245269" y="3402806"/>
                  <a:pt x="240506" y="3397091"/>
                  <a:pt x="236696" y="3391376"/>
                </a:cubicBezTo>
                <a:close/>
              </a:path>
            </a:pathLst>
          </a:custGeom>
          <a:solidFill>
            <a:schemeClr val="accent2">
              <a:alpha val="66000"/>
            </a:schemeClr>
          </a:solidFill>
          <a:ln w="9525" cap="flat">
            <a:noFill/>
            <a:prstDash val="solid"/>
            <a:miter/>
          </a:ln>
        </p:spPr>
        <p:txBody>
          <a:bodyPr rtlCol="0" anchor="ctr"/>
          <a:lstStyle/>
          <a:p>
            <a:endParaRPr lang="en-US" sz="1350" dirty="0"/>
          </a:p>
        </p:txBody>
      </p:sp>
      <p:grpSp>
        <p:nvGrpSpPr>
          <p:cNvPr id="30" name="Group 29">
            <a:extLst>
              <a:ext uri="{FF2B5EF4-FFF2-40B4-BE49-F238E27FC236}">
                <a16:creationId xmlns:a16="http://schemas.microsoft.com/office/drawing/2014/main" id="{8CF68286-7679-0D4F-AFBC-37D243E1E178}"/>
              </a:ext>
            </a:extLst>
          </p:cNvPr>
          <p:cNvGrpSpPr/>
          <p:nvPr/>
        </p:nvGrpSpPr>
        <p:grpSpPr>
          <a:xfrm>
            <a:off x="3877683" y="1329524"/>
            <a:ext cx="1388651" cy="2864615"/>
            <a:chOff x="4753971" y="164845"/>
            <a:chExt cx="2236706" cy="4614047"/>
          </a:xfrm>
        </p:grpSpPr>
        <p:grpSp>
          <p:nvGrpSpPr>
            <p:cNvPr id="31" name="Group 30">
              <a:extLst>
                <a:ext uri="{FF2B5EF4-FFF2-40B4-BE49-F238E27FC236}">
                  <a16:creationId xmlns:a16="http://schemas.microsoft.com/office/drawing/2014/main" id="{629A96F1-D6E8-9145-AF82-C707D37B02C9}"/>
                </a:ext>
              </a:extLst>
            </p:cNvPr>
            <p:cNvGrpSpPr/>
            <p:nvPr userDrawn="1"/>
          </p:nvGrpSpPr>
          <p:grpSpPr>
            <a:xfrm rot="2654637" flipH="1">
              <a:off x="5503451" y="164845"/>
              <a:ext cx="971855" cy="4614047"/>
              <a:chOff x="3228371" y="1912891"/>
              <a:chExt cx="981075" cy="4248150"/>
            </a:xfrm>
            <a:solidFill>
              <a:schemeClr val="accent2">
                <a:alpha val="66000"/>
              </a:schemeClr>
            </a:solidFill>
          </p:grpSpPr>
          <p:sp>
            <p:nvSpPr>
              <p:cNvPr id="34" name="Freeform: Shape 9">
                <a:extLst>
                  <a:ext uri="{FF2B5EF4-FFF2-40B4-BE49-F238E27FC236}">
                    <a16:creationId xmlns:a16="http://schemas.microsoft.com/office/drawing/2014/main" id="{F90387FE-D169-6447-AB7A-8C4F85F205AB}"/>
                  </a:ext>
                </a:extLst>
              </p:cNvPr>
              <p:cNvSpPr/>
              <p:nvPr/>
            </p:nvSpPr>
            <p:spPr>
              <a:xfrm>
                <a:off x="3228371" y="5656216"/>
                <a:ext cx="466725" cy="504825"/>
              </a:xfrm>
              <a:custGeom>
                <a:avLst/>
                <a:gdLst>
                  <a:gd name="connsiteX0" fmla="*/ 356711 w 466725"/>
                  <a:gd name="connsiteY0" fmla="*/ 7144 h 504825"/>
                  <a:gd name="connsiteX1" fmla="*/ 7144 w 466725"/>
                  <a:gd name="connsiteY1" fmla="*/ 506254 h 504825"/>
                  <a:gd name="connsiteX2" fmla="*/ 156686 w 466725"/>
                  <a:gd name="connsiteY2" fmla="*/ 506254 h 504825"/>
                  <a:gd name="connsiteX3" fmla="*/ 466249 w 466725"/>
                  <a:gd name="connsiteY3" fmla="*/ 97631 h 504825"/>
                  <a:gd name="connsiteX4" fmla="*/ 436721 w 466725"/>
                  <a:gd name="connsiteY4" fmla="*/ 72866 h 504825"/>
                  <a:gd name="connsiteX5" fmla="*/ 356711 w 466725"/>
                  <a:gd name="connsiteY5"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04825">
                    <a:moveTo>
                      <a:pt x="356711" y="7144"/>
                    </a:moveTo>
                    <a:cubicBezTo>
                      <a:pt x="176689" y="160496"/>
                      <a:pt x="7144" y="320516"/>
                      <a:pt x="7144" y="506254"/>
                    </a:cubicBezTo>
                    <a:lnTo>
                      <a:pt x="156686" y="506254"/>
                    </a:lnTo>
                    <a:cubicBezTo>
                      <a:pt x="156686" y="372904"/>
                      <a:pt x="301466" y="238601"/>
                      <a:pt x="466249" y="97631"/>
                    </a:cubicBezTo>
                    <a:cubicBezTo>
                      <a:pt x="456724" y="89059"/>
                      <a:pt x="446246" y="81439"/>
                      <a:pt x="436721" y="72866"/>
                    </a:cubicBezTo>
                    <a:cubicBezTo>
                      <a:pt x="409099" y="50959"/>
                      <a:pt x="382429" y="29051"/>
                      <a:pt x="356711" y="7144"/>
                    </a:cubicBezTo>
                    <a:close/>
                  </a:path>
                </a:pathLst>
              </a:custGeom>
              <a:grpFill/>
              <a:ln w="9525" cap="flat">
                <a:noFill/>
                <a:prstDash val="solid"/>
                <a:miter/>
              </a:ln>
            </p:spPr>
            <p:txBody>
              <a:bodyPr rtlCol="0" anchor="ctr"/>
              <a:lstStyle/>
              <a:p>
                <a:endParaRPr lang="en-US" sz="1350"/>
              </a:p>
            </p:txBody>
          </p:sp>
          <p:sp>
            <p:nvSpPr>
              <p:cNvPr id="35" name="Freeform: Shape 10">
                <a:extLst>
                  <a:ext uri="{FF2B5EF4-FFF2-40B4-BE49-F238E27FC236}">
                    <a16:creationId xmlns:a16="http://schemas.microsoft.com/office/drawing/2014/main" id="{F987F7CA-CB7F-C140-86AC-7A682E4D4C5C}"/>
                  </a:ext>
                </a:extLst>
              </p:cNvPr>
              <p:cNvSpPr/>
              <p:nvPr/>
            </p:nvSpPr>
            <p:spPr>
              <a:xfrm>
                <a:off x="3314064" y="1912891"/>
                <a:ext cx="409575" cy="552450"/>
              </a:xfrm>
              <a:custGeom>
                <a:avLst/>
                <a:gdLst>
                  <a:gd name="connsiteX0" fmla="*/ 310071 w 409575"/>
                  <a:gd name="connsiteY0" fmla="*/ 548164 h 552450"/>
                  <a:gd name="connsiteX1" fmla="*/ 325311 w 409575"/>
                  <a:gd name="connsiteY1" fmla="*/ 530066 h 552450"/>
                  <a:gd name="connsiteX2" fmla="*/ 402464 w 409575"/>
                  <a:gd name="connsiteY2" fmla="*/ 441484 h 552450"/>
                  <a:gd name="connsiteX3" fmla="*/ 203391 w 409575"/>
                  <a:gd name="connsiteY3" fmla="*/ 221456 h 552450"/>
                  <a:gd name="connsiteX4" fmla="*/ 172911 w 409575"/>
                  <a:gd name="connsiteY4" fmla="*/ 7144 h 552450"/>
                  <a:gd name="connsiteX5" fmla="*/ 7176 w 409575"/>
                  <a:gd name="connsiteY5" fmla="*/ 7144 h 552450"/>
                  <a:gd name="connsiteX6" fmla="*/ 79566 w 409575"/>
                  <a:gd name="connsiteY6" fmla="*/ 294799 h 552450"/>
                  <a:gd name="connsiteX7" fmla="*/ 310071 w 409575"/>
                  <a:gd name="connsiteY7" fmla="*/ 54816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552450">
                    <a:moveTo>
                      <a:pt x="310071" y="548164"/>
                    </a:moveTo>
                    <a:cubicBezTo>
                      <a:pt x="314834" y="542449"/>
                      <a:pt x="320549" y="535781"/>
                      <a:pt x="325311" y="530066"/>
                    </a:cubicBezTo>
                    <a:cubicBezTo>
                      <a:pt x="351029" y="500539"/>
                      <a:pt x="376746" y="471011"/>
                      <a:pt x="402464" y="441484"/>
                    </a:cubicBezTo>
                    <a:cubicBezTo>
                      <a:pt x="329121" y="370046"/>
                      <a:pt x="240539" y="306229"/>
                      <a:pt x="203391" y="221456"/>
                    </a:cubicBezTo>
                    <a:cubicBezTo>
                      <a:pt x="172911" y="151924"/>
                      <a:pt x="165291" y="79534"/>
                      <a:pt x="172911" y="7144"/>
                    </a:cubicBezTo>
                    <a:lnTo>
                      <a:pt x="7176" y="7144"/>
                    </a:lnTo>
                    <a:cubicBezTo>
                      <a:pt x="6224" y="98584"/>
                      <a:pt x="26226" y="195739"/>
                      <a:pt x="79566" y="294799"/>
                    </a:cubicBezTo>
                    <a:cubicBezTo>
                      <a:pt x="131954" y="391954"/>
                      <a:pt x="227204" y="468154"/>
                      <a:pt x="310071" y="548164"/>
                    </a:cubicBezTo>
                    <a:close/>
                  </a:path>
                </a:pathLst>
              </a:custGeom>
              <a:grpFill/>
              <a:ln w="9525" cap="flat">
                <a:noFill/>
                <a:prstDash val="solid"/>
                <a:miter/>
              </a:ln>
            </p:spPr>
            <p:txBody>
              <a:bodyPr rtlCol="0" anchor="ctr"/>
              <a:lstStyle/>
              <a:p>
                <a:endParaRPr lang="en-US" sz="1350"/>
              </a:p>
            </p:txBody>
          </p:sp>
          <p:sp>
            <p:nvSpPr>
              <p:cNvPr id="36" name="Freeform: Shape 11">
                <a:extLst>
                  <a:ext uri="{FF2B5EF4-FFF2-40B4-BE49-F238E27FC236}">
                    <a16:creationId xmlns:a16="http://schemas.microsoft.com/office/drawing/2014/main" id="{60E98317-D3AE-4A4A-AD27-67D9A7FF17AA}"/>
                  </a:ext>
                </a:extLst>
              </p:cNvPr>
              <p:cNvSpPr/>
              <p:nvPr/>
            </p:nvSpPr>
            <p:spPr>
              <a:xfrm>
                <a:off x="3228371" y="1912891"/>
                <a:ext cx="981075" cy="4248150"/>
              </a:xfrm>
              <a:custGeom>
                <a:avLst/>
                <a:gdLst>
                  <a:gd name="connsiteX0" fmla="*/ 621506 w 981075"/>
                  <a:gd name="connsiteY0" fmla="*/ 3748564 h 4248150"/>
                  <a:gd name="connsiteX1" fmla="*/ 610076 w 981075"/>
                  <a:gd name="connsiteY1" fmla="*/ 3739039 h 4248150"/>
                  <a:gd name="connsiteX2" fmla="*/ 598646 w 981075"/>
                  <a:gd name="connsiteY2" fmla="*/ 3729514 h 4248150"/>
                  <a:gd name="connsiteX3" fmla="*/ 559594 w 981075"/>
                  <a:gd name="connsiteY3" fmla="*/ 3697129 h 4248150"/>
                  <a:gd name="connsiteX4" fmla="*/ 489109 w 981075"/>
                  <a:gd name="connsiteY4" fmla="*/ 3638074 h 4248150"/>
                  <a:gd name="connsiteX5" fmla="*/ 477679 w 981075"/>
                  <a:gd name="connsiteY5" fmla="*/ 3628549 h 4248150"/>
                  <a:gd name="connsiteX6" fmla="*/ 466249 w 981075"/>
                  <a:gd name="connsiteY6" fmla="*/ 3619024 h 4248150"/>
                  <a:gd name="connsiteX7" fmla="*/ 313849 w 981075"/>
                  <a:gd name="connsiteY7" fmla="*/ 3479959 h 4248150"/>
                  <a:gd name="connsiteX8" fmla="*/ 658654 w 981075"/>
                  <a:gd name="connsiteY8" fmla="*/ 3479959 h 4248150"/>
                  <a:gd name="connsiteX9" fmla="*/ 512921 w 981075"/>
                  <a:gd name="connsiteY9" fmla="*/ 3619024 h 4248150"/>
                  <a:gd name="connsiteX10" fmla="*/ 582454 w 981075"/>
                  <a:gd name="connsiteY10" fmla="*/ 3676174 h 4248150"/>
                  <a:gd name="connsiteX11" fmla="*/ 622459 w 981075"/>
                  <a:gd name="connsiteY11" fmla="*/ 3709511 h 4248150"/>
                  <a:gd name="connsiteX12" fmla="*/ 950119 w 981075"/>
                  <a:gd name="connsiteY12" fmla="*/ 3202781 h 4248150"/>
                  <a:gd name="connsiteX13" fmla="*/ 625316 w 981075"/>
                  <a:gd name="connsiteY13" fmla="*/ 2696051 h 4248150"/>
                  <a:gd name="connsiteX14" fmla="*/ 531971 w 981075"/>
                  <a:gd name="connsiteY14" fmla="*/ 2772251 h 4248150"/>
                  <a:gd name="connsiteX15" fmla="*/ 514826 w 981075"/>
                  <a:gd name="connsiteY15" fmla="*/ 2785586 h 4248150"/>
                  <a:gd name="connsiteX16" fmla="*/ 668179 w 981075"/>
                  <a:gd name="connsiteY16" fmla="*/ 2940844 h 4248150"/>
                  <a:gd name="connsiteX17" fmla="*/ 288131 w 981075"/>
                  <a:gd name="connsiteY17" fmla="*/ 2940844 h 4248150"/>
                  <a:gd name="connsiteX18" fmla="*/ 466249 w 981075"/>
                  <a:gd name="connsiteY18" fmla="*/ 2783681 h 4248150"/>
                  <a:gd name="connsiteX19" fmla="*/ 477679 w 981075"/>
                  <a:gd name="connsiteY19" fmla="*/ 2774156 h 4248150"/>
                  <a:gd name="connsiteX20" fmla="*/ 490061 w 981075"/>
                  <a:gd name="connsiteY20" fmla="*/ 2764631 h 4248150"/>
                  <a:gd name="connsiteX21" fmla="*/ 508159 w 981075"/>
                  <a:gd name="connsiteY21" fmla="*/ 2750344 h 4248150"/>
                  <a:gd name="connsiteX22" fmla="*/ 601504 w 981075"/>
                  <a:gd name="connsiteY22" fmla="*/ 2675096 h 4248150"/>
                  <a:gd name="connsiteX23" fmla="*/ 612934 w 981075"/>
                  <a:gd name="connsiteY23" fmla="*/ 2665571 h 4248150"/>
                  <a:gd name="connsiteX24" fmla="*/ 624364 w 981075"/>
                  <a:gd name="connsiteY24" fmla="*/ 2656046 h 4248150"/>
                  <a:gd name="connsiteX25" fmla="*/ 914876 w 981075"/>
                  <a:gd name="connsiteY25" fmla="*/ 2303621 h 4248150"/>
                  <a:gd name="connsiteX26" fmla="*/ 913924 w 981075"/>
                  <a:gd name="connsiteY26" fmla="*/ 2303621 h 4248150"/>
                  <a:gd name="connsiteX27" fmla="*/ 947261 w 981075"/>
                  <a:gd name="connsiteY27" fmla="*/ 2136934 h 4248150"/>
                  <a:gd name="connsiteX28" fmla="*/ 926306 w 981075"/>
                  <a:gd name="connsiteY28" fmla="*/ 1998821 h 4248150"/>
                  <a:gd name="connsiteX29" fmla="*/ 927259 w 981075"/>
                  <a:gd name="connsiteY29" fmla="*/ 1998821 h 4248150"/>
                  <a:gd name="connsiteX30" fmla="*/ 669131 w 981075"/>
                  <a:gd name="connsiteY30" fmla="*/ 1666399 h 4248150"/>
                  <a:gd name="connsiteX31" fmla="*/ 657701 w 981075"/>
                  <a:gd name="connsiteY31" fmla="*/ 1656874 h 4248150"/>
                  <a:gd name="connsiteX32" fmla="*/ 646271 w 981075"/>
                  <a:gd name="connsiteY32" fmla="*/ 1647349 h 4248150"/>
                  <a:gd name="connsiteX33" fmla="*/ 583406 w 981075"/>
                  <a:gd name="connsiteY33" fmla="*/ 1596866 h 4248150"/>
                  <a:gd name="connsiteX34" fmla="*/ 534829 w 981075"/>
                  <a:gd name="connsiteY34" fmla="*/ 1557814 h 4248150"/>
                  <a:gd name="connsiteX35" fmla="*/ 523399 w 981075"/>
                  <a:gd name="connsiteY35" fmla="*/ 1548289 h 4248150"/>
                  <a:gd name="connsiteX36" fmla="*/ 511969 w 981075"/>
                  <a:gd name="connsiteY36" fmla="*/ 1538764 h 4248150"/>
                  <a:gd name="connsiteX37" fmla="*/ 356711 w 981075"/>
                  <a:gd name="connsiteY37" fmla="*/ 1390174 h 4248150"/>
                  <a:gd name="connsiteX38" fmla="*/ 708184 w 981075"/>
                  <a:gd name="connsiteY38" fmla="*/ 1390174 h 4248150"/>
                  <a:gd name="connsiteX39" fmla="*/ 558641 w 981075"/>
                  <a:gd name="connsiteY39" fmla="*/ 1538764 h 4248150"/>
                  <a:gd name="connsiteX40" fmla="*/ 605314 w 981075"/>
                  <a:gd name="connsiteY40" fmla="*/ 1575911 h 4248150"/>
                  <a:gd name="connsiteX41" fmla="*/ 670084 w 981075"/>
                  <a:gd name="connsiteY41" fmla="*/ 1628299 h 4248150"/>
                  <a:gd name="connsiteX42" fmla="*/ 962501 w 981075"/>
                  <a:gd name="connsiteY42" fmla="*/ 1119664 h 4248150"/>
                  <a:gd name="connsiteX43" fmla="*/ 636746 w 981075"/>
                  <a:gd name="connsiteY43" fmla="*/ 585311 h 4248150"/>
                  <a:gd name="connsiteX44" fmla="*/ 579596 w 981075"/>
                  <a:gd name="connsiteY44" fmla="*/ 651034 h 4248150"/>
                  <a:gd name="connsiteX45" fmla="*/ 543401 w 981075"/>
                  <a:gd name="connsiteY45" fmla="*/ 691991 h 4248150"/>
                  <a:gd name="connsiteX46" fmla="*/ 715804 w 981075"/>
                  <a:gd name="connsiteY46" fmla="*/ 880586 h 4248150"/>
                  <a:gd name="connsiteX47" fmla="*/ 350044 w 981075"/>
                  <a:gd name="connsiteY47" fmla="*/ 880586 h 4248150"/>
                  <a:gd name="connsiteX48" fmla="*/ 500539 w 981075"/>
                  <a:gd name="connsiteY48" fmla="*/ 693896 h 4248150"/>
                  <a:gd name="connsiteX49" fmla="*/ 510064 w 981075"/>
                  <a:gd name="connsiteY49" fmla="*/ 682466 h 4248150"/>
                  <a:gd name="connsiteX50" fmla="*/ 519589 w 981075"/>
                  <a:gd name="connsiteY50" fmla="*/ 671036 h 4248150"/>
                  <a:gd name="connsiteX51" fmla="*/ 552926 w 981075"/>
                  <a:gd name="connsiteY51" fmla="*/ 633889 h 4248150"/>
                  <a:gd name="connsiteX52" fmla="*/ 612934 w 981075"/>
                  <a:gd name="connsiteY52" fmla="*/ 565309 h 4248150"/>
                  <a:gd name="connsiteX53" fmla="*/ 622459 w 981075"/>
                  <a:gd name="connsiteY53" fmla="*/ 553879 h 4248150"/>
                  <a:gd name="connsiteX54" fmla="*/ 631984 w 981075"/>
                  <a:gd name="connsiteY54" fmla="*/ 542449 h 4248150"/>
                  <a:gd name="connsiteX55" fmla="*/ 823436 w 981075"/>
                  <a:gd name="connsiteY55" fmla="*/ 295751 h 4248150"/>
                  <a:gd name="connsiteX56" fmla="*/ 911066 w 981075"/>
                  <a:gd name="connsiteY56" fmla="*/ 7144 h 4248150"/>
                  <a:gd name="connsiteX57" fmla="*/ 769144 w 981075"/>
                  <a:gd name="connsiteY57" fmla="*/ 7144 h 4248150"/>
                  <a:gd name="connsiteX58" fmla="*/ 696754 w 981075"/>
                  <a:gd name="connsiteY58" fmla="*/ 224314 h 4248150"/>
                  <a:gd name="connsiteX59" fmla="*/ 531019 w 981075"/>
                  <a:gd name="connsiteY59" fmla="*/ 439579 h 4248150"/>
                  <a:gd name="connsiteX60" fmla="*/ 521494 w 981075"/>
                  <a:gd name="connsiteY60" fmla="*/ 451009 h 4248150"/>
                  <a:gd name="connsiteX61" fmla="*/ 511969 w 981075"/>
                  <a:gd name="connsiteY61" fmla="*/ 462439 h 4248150"/>
                  <a:gd name="connsiteX62" fmla="*/ 437674 w 981075"/>
                  <a:gd name="connsiteY62" fmla="*/ 547211 h 4248150"/>
                  <a:gd name="connsiteX63" fmla="*/ 418624 w 981075"/>
                  <a:gd name="connsiteY63" fmla="*/ 568166 h 4248150"/>
                  <a:gd name="connsiteX64" fmla="*/ 409099 w 981075"/>
                  <a:gd name="connsiteY64" fmla="*/ 579596 h 4248150"/>
                  <a:gd name="connsiteX65" fmla="*/ 399574 w 981075"/>
                  <a:gd name="connsiteY65" fmla="*/ 591026 h 4248150"/>
                  <a:gd name="connsiteX66" fmla="*/ 102394 w 981075"/>
                  <a:gd name="connsiteY66" fmla="*/ 1115854 h 4248150"/>
                  <a:gd name="connsiteX67" fmla="*/ 399574 w 981075"/>
                  <a:gd name="connsiteY67" fmla="*/ 1623536 h 4248150"/>
                  <a:gd name="connsiteX68" fmla="*/ 411004 w 981075"/>
                  <a:gd name="connsiteY68" fmla="*/ 1633061 h 4248150"/>
                  <a:gd name="connsiteX69" fmla="*/ 422434 w 981075"/>
                  <a:gd name="connsiteY69" fmla="*/ 1642586 h 4248150"/>
                  <a:gd name="connsiteX70" fmla="*/ 485299 w 981075"/>
                  <a:gd name="connsiteY70" fmla="*/ 1693069 h 4248150"/>
                  <a:gd name="connsiteX71" fmla="*/ 534829 w 981075"/>
                  <a:gd name="connsiteY71" fmla="*/ 1733074 h 4248150"/>
                  <a:gd name="connsiteX72" fmla="*/ 547211 w 981075"/>
                  <a:gd name="connsiteY72" fmla="*/ 1742599 h 4248150"/>
                  <a:gd name="connsiteX73" fmla="*/ 558641 w 981075"/>
                  <a:gd name="connsiteY73" fmla="*/ 1752124 h 4248150"/>
                  <a:gd name="connsiteX74" fmla="*/ 707231 w 981075"/>
                  <a:gd name="connsiteY74" fmla="*/ 1894046 h 4248150"/>
                  <a:gd name="connsiteX75" fmla="*/ 338614 w 981075"/>
                  <a:gd name="connsiteY75" fmla="*/ 1894046 h 4248150"/>
                  <a:gd name="connsiteX76" fmla="*/ 509111 w 981075"/>
                  <a:gd name="connsiteY76" fmla="*/ 1751171 h 4248150"/>
                  <a:gd name="connsiteX77" fmla="*/ 462439 w 981075"/>
                  <a:gd name="connsiteY77" fmla="*/ 1714024 h 4248150"/>
                  <a:gd name="connsiteX78" fmla="*/ 396716 w 981075"/>
                  <a:gd name="connsiteY78" fmla="*/ 1660684 h 4248150"/>
                  <a:gd name="connsiteX79" fmla="*/ 81439 w 981075"/>
                  <a:gd name="connsiteY79" fmla="*/ 2095024 h 4248150"/>
                  <a:gd name="connsiteX80" fmla="*/ 368141 w 981075"/>
                  <a:gd name="connsiteY80" fmla="*/ 2641759 h 4248150"/>
                  <a:gd name="connsiteX81" fmla="*/ 388144 w 981075"/>
                  <a:gd name="connsiteY81" fmla="*/ 2625566 h 4248150"/>
                  <a:gd name="connsiteX82" fmla="*/ 479584 w 981075"/>
                  <a:gd name="connsiteY82" fmla="*/ 2552224 h 4248150"/>
                  <a:gd name="connsiteX83" fmla="*/ 350996 w 981075"/>
                  <a:gd name="connsiteY83" fmla="*/ 2404586 h 4248150"/>
                  <a:gd name="connsiteX84" fmla="*/ 680561 w 981075"/>
                  <a:gd name="connsiteY84" fmla="*/ 2404586 h 4248150"/>
                  <a:gd name="connsiteX85" fmla="*/ 524351 w 981075"/>
                  <a:gd name="connsiteY85" fmla="*/ 2554129 h 4248150"/>
                  <a:gd name="connsiteX86" fmla="*/ 512921 w 981075"/>
                  <a:gd name="connsiteY86" fmla="*/ 2563654 h 4248150"/>
                  <a:gd name="connsiteX87" fmla="*/ 501491 w 981075"/>
                  <a:gd name="connsiteY87" fmla="*/ 2573179 h 4248150"/>
                  <a:gd name="connsiteX88" fmla="*/ 410051 w 981075"/>
                  <a:gd name="connsiteY88" fmla="*/ 2646521 h 4248150"/>
                  <a:gd name="connsiteX89" fmla="*/ 390049 w 981075"/>
                  <a:gd name="connsiteY89" fmla="*/ 2662714 h 4248150"/>
                  <a:gd name="connsiteX90" fmla="*/ 378619 w 981075"/>
                  <a:gd name="connsiteY90" fmla="*/ 2672239 h 4248150"/>
                  <a:gd name="connsiteX91" fmla="*/ 367189 w 981075"/>
                  <a:gd name="connsiteY91" fmla="*/ 2681764 h 4248150"/>
                  <a:gd name="connsiteX92" fmla="*/ 7144 w 981075"/>
                  <a:gd name="connsiteY92" fmla="*/ 3192304 h 4248150"/>
                  <a:gd name="connsiteX93" fmla="*/ 355759 w 981075"/>
                  <a:gd name="connsiteY93" fmla="*/ 3710464 h 4248150"/>
                  <a:gd name="connsiteX94" fmla="*/ 367189 w 981075"/>
                  <a:gd name="connsiteY94" fmla="*/ 3719989 h 4248150"/>
                  <a:gd name="connsiteX95" fmla="*/ 378619 w 981075"/>
                  <a:gd name="connsiteY95" fmla="*/ 3729514 h 4248150"/>
                  <a:gd name="connsiteX96" fmla="*/ 456724 w 981075"/>
                  <a:gd name="connsiteY96" fmla="*/ 3794284 h 4248150"/>
                  <a:gd name="connsiteX97" fmla="*/ 488156 w 981075"/>
                  <a:gd name="connsiteY97" fmla="*/ 3820001 h 4248150"/>
                  <a:gd name="connsiteX98" fmla="*/ 499586 w 981075"/>
                  <a:gd name="connsiteY98" fmla="*/ 3829526 h 4248150"/>
                  <a:gd name="connsiteX99" fmla="*/ 511016 w 981075"/>
                  <a:gd name="connsiteY99" fmla="*/ 3839051 h 4248150"/>
                  <a:gd name="connsiteX100" fmla="*/ 830104 w 981075"/>
                  <a:gd name="connsiteY100" fmla="*/ 4247674 h 4248150"/>
                  <a:gd name="connsiteX101" fmla="*/ 979646 w 981075"/>
                  <a:gd name="connsiteY101" fmla="*/ 4247674 h 4248150"/>
                  <a:gd name="connsiteX102" fmla="*/ 621506 w 981075"/>
                  <a:gd name="connsiteY102" fmla="*/ 3748564 h 4248150"/>
                  <a:gd name="connsiteX103" fmla="*/ 252889 w 981075"/>
                  <a:gd name="connsiteY103" fmla="*/ 1080611 h 4248150"/>
                  <a:gd name="connsiteX104" fmla="*/ 285274 w 981075"/>
                  <a:gd name="connsiteY104" fmla="*/ 985361 h 4248150"/>
                  <a:gd name="connsiteX105" fmla="*/ 307181 w 981075"/>
                  <a:gd name="connsiteY105" fmla="*/ 944404 h 4248150"/>
                  <a:gd name="connsiteX106" fmla="*/ 759619 w 981075"/>
                  <a:gd name="connsiteY106" fmla="*/ 944404 h 4248150"/>
                  <a:gd name="connsiteX107" fmla="*/ 780574 w 981075"/>
                  <a:gd name="connsiteY107" fmla="*/ 985361 h 4248150"/>
                  <a:gd name="connsiteX108" fmla="*/ 810101 w 981075"/>
                  <a:gd name="connsiteY108" fmla="*/ 1080611 h 4248150"/>
                  <a:gd name="connsiteX109" fmla="*/ 812006 w 981075"/>
                  <a:gd name="connsiteY109" fmla="*/ 1099661 h 4248150"/>
                  <a:gd name="connsiteX110" fmla="*/ 250031 w 981075"/>
                  <a:gd name="connsiteY110" fmla="*/ 1099661 h 4248150"/>
                  <a:gd name="connsiteX111" fmla="*/ 252889 w 981075"/>
                  <a:gd name="connsiteY111" fmla="*/ 1080611 h 4248150"/>
                  <a:gd name="connsiteX112" fmla="*/ 306229 w 981075"/>
                  <a:gd name="connsiteY112" fmla="*/ 1319689 h 4248150"/>
                  <a:gd name="connsiteX113" fmla="*/ 273844 w 981075"/>
                  <a:gd name="connsiteY113" fmla="*/ 1253014 h 4248150"/>
                  <a:gd name="connsiteX114" fmla="*/ 252889 w 981075"/>
                  <a:gd name="connsiteY114" fmla="*/ 1167289 h 4248150"/>
                  <a:gd name="connsiteX115" fmla="*/ 809149 w 981075"/>
                  <a:gd name="connsiteY115" fmla="*/ 1167289 h 4248150"/>
                  <a:gd name="connsiteX116" fmla="*/ 787241 w 981075"/>
                  <a:gd name="connsiteY116" fmla="*/ 1253014 h 4248150"/>
                  <a:gd name="connsiteX117" fmla="*/ 754856 w 981075"/>
                  <a:gd name="connsiteY117" fmla="*/ 1319689 h 4248150"/>
                  <a:gd name="connsiteX118" fmla="*/ 753904 w 981075"/>
                  <a:gd name="connsiteY118" fmla="*/ 1321594 h 4248150"/>
                  <a:gd name="connsiteX119" fmla="*/ 308134 w 981075"/>
                  <a:gd name="connsiteY119" fmla="*/ 1321594 h 4248150"/>
                  <a:gd name="connsiteX120" fmla="*/ 306229 w 981075"/>
                  <a:gd name="connsiteY120" fmla="*/ 1319689 h 4248150"/>
                  <a:gd name="connsiteX121" fmla="*/ 230981 w 981075"/>
                  <a:gd name="connsiteY121" fmla="*/ 2097881 h 4248150"/>
                  <a:gd name="connsiteX122" fmla="*/ 230981 w 981075"/>
                  <a:gd name="connsiteY122" fmla="*/ 2097881 h 4248150"/>
                  <a:gd name="connsiteX123" fmla="*/ 255746 w 981075"/>
                  <a:gd name="connsiteY123" fmla="*/ 2002631 h 4248150"/>
                  <a:gd name="connsiteX124" fmla="*/ 279559 w 981075"/>
                  <a:gd name="connsiteY124" fmla="*/ 1963579 h 4248150"/>
                  <a:gd name="connsiteX125" fmla="*/ 751999 w 981075"/>
                  <a:gd name="connsiteY125" fmla="*/ 1963579 h 4248150"/>
                  <a:gd name="connsiteX126" fmla="*/ 769144 w 981075"/>
                  <a:gd name="connsiteY126" fmla="*/ 1997869 h 4248150"/>
                  <a:gd name="connsiteX127" fmla="*/ 769144 w 981075"/>
                  <a:gd name="connsiteY127" fmla="*/ 1997869 h 4248150"/>
                  <a:gd name="connsiteX128" fmla="*/ 771049 w 981075"/>
                  <a:gd name="connsiteY128" fmla="*/ 2002631 h 4248150"/>
                  <a:gd name="connsiteX129" fmla="*/ 796766 w 981075"/>
                  <a:gd name="connsiteY129" fmla="*/ 2097881 h 4248150"/>
                  <a:gd name="connsiteX130" fmla="*/ 798671 w 981075"/>
                  <a:gd name="connsiteY130" fmla="*/ 2118836 h 4248150"/>
                  <a:gd name="connsiteX131" fmla="*/ 551974 w 981075"/>
                  <a:gd name="connsiteY131" fmla="*/ 2118836 h 4248150"/>
                  <a:gd name="connsiteX132" fmla="*/ 551021 w 981075"/>
                  <a:gd name="connsiteY132" fmla="*/ 2118836 h 4248150"/>
                  <a:gd name="connsiteX133" fmla="*/ 231934 w 981075"/>
                  <a:gd name="connsiteY133" fmla="*/ 2118836 h 4248150"/>
                  <a:gd name="connsiteX134" fmla="*/ 230981 w 981075"/>
                  <a:gd name="connsiteY134" fmla="*/ 2097881 h 4248150"/>
                  <a:gd name="connsiteX135" fmla="*/ 305276 w 981075"/>
                  <a:gd name="connsiteY135" fmla="*/ 2340769 h 4248150"/>
                  <a:gd name="connsiteX136" fmla="*/ 296704 w 981075"/>
                  <a:gd name="connsiteY136" fmla="*/ 2327434 h 4248150"/>
                  <a:gd name="connsiteX137" fmla="*/ 264319 w 981075"/>
                  <a:gd name="connsiteY137" fmla="*/ 2260759 h 4248150"/>
                  <a:gd name="connsiteX138" fmla="*/ 240506 w 981075"/>
                  <a:gd name="connsiteY138" fmla="*/ 2186464 h 4248150"/>
                  <a:gd name="connsiteX139" fmla="*/ 551021 w 981075"/>
                  <a:gd name="connsiteY139" fmla="*/ 2186464 h 4248150"/>
                  <a:gd name="connsiteX140" fmla="*/ 551974 w 981075"/>
                  <a:gd name="connsiteY140" fmla="*/ 2186464 h 4248150"/>
                  <a:gd name="connsiteX141" fmla="*/ 794861 w 981075"/>
                  <a:gd name="connsiteY141" fmla="*/ 2186464 h 4248150"/>
                  <a:gd name="connsiteX142" fmla="*/ 773906 w 981075"/>
                  <a:gd name="connsiteY142" fmla="*/ 2260759 h 4248150"/>
                  <a:gd name="connsiteX143" fmla="*/ 753904 w 981075"/>
                  <a:gd name="connsiteY143" fmla="*/ 2303621 h 4248150"/>
                  <a:gd name="connsiteX144" fmla="*/ 754856 w 981075"/>
                  <a:gd name="connsiteY144" fmla="*/ 2303621 h 4248150"/>
                  <a:gd name="connsiteX145" fmla="*/ 740569 w 981075"/>
                  <a:gd name="connsiteY145" fmla="*/ 2328386 h 4248150"/>
                  <a:gd name="connsiteX146" fmla="*/ 731996 w 981075"/>
                  <a:gd name="connsiteY146" fmla="*/ 2341721 h 4248150"/>
                  <a:gd name="connsiteX147" fmla="*/ 305276 w 981075"/>
                  <a:gd name="connsiteY147" fmla="*/ 2341721 h 4248150"/>
                  <a:gd name="connsiteX148" fmla="*/ 158591 w 981075"/>
                  <a:gd name="connsiteY148" fmla="*/ 3162776 h 4248150"/>
                  <a:gd name="connsiteX149" fmla="*/ 190976 w 981075"/>
                  <a:gd name="connsiteY149" fmla="*/ 3067526 h 4248150"/>
                  <a:gd name="connsiteX150" fmla="*/ 227171 w 981075"/>
                  <a:gd name="connsiteY150" fmla="*/ 3011329 h 4248150"/>
                  <a:gd name="connsiteX151" fmla="*/ 723424 w 981075"/>
                  <a:gd name="connsiteY151" fmla="*/ 3011329 h 4248150"/>
                  <a:gd name="connsiteX152" fmla="*/ 759619 w 981075"/>
                  <a:gd name="connsiteY152" fmla="*/ 3067526 h 4248150"/>
                  <a:gd name="connsiteX153" fmla="*/ 795814 w 981075"/>
                  <a:gd name="connsiteY153" fmla="*/ 3162776 h 4248150"/>
                  <a:gd name="connsiteX154" fmla="*/ 797719 w 981075"/>
                  <a:gd name="connsiteY154" fmla="*/ 3174206 h 4248150"/>
                  <a:gd name="connsiteX155" fmla="*/ 157639 w 981075"/>
                  <a:gd name="connsiteY155" fmla="*/ 3174206 h 4248150"/>
                  <a:gd name="connsiteX156" fmla="*/ 158591 w 981075"/>
                  <a:gd name="connsiteY156" fmla="*/ 3162776 h 4248150"/>
                  <a:gd name="connsiteX157" fmla="*/ 236696 w 981075"/>
                  <a:gd name="connsiteY157" fmla="*/ 3391376 h 4248150"/>
                  <a:gd name="connsiteX158" fmla="*/ 193834 w 981075"/>
                  <a:gd name="connsiteY158" fmla="*/ 3324701 h 4248150"/>
                  <a:gd name="connsiteX159" fmla="*/ 163354 w 981075"/>
                  <a:gd name="connsiteY159" fmla="*/ 3244691 h 4248150"/>
                  <a:gd name="connsiteX160" fmla="*/ 796766 w 981075"/>
                  <a:gd name="connsiteY160" fmla="*/ 3244691 h 4248150"/>
                  <a:gd name="connsiteX161" fmla="*/ 770096 w 981075"/>
                  <a:gd name="connsiteY161" fmla="*/ 3324701 h 4248150"/>
                  <a:gd name="connsiteX162" fmla="*/ 730091 w 981075"/>
                  <a:gd name="connsiteY162" fmla="*/ 3391376 h 4248150"/>
                  <a:gd name="connsiteX163" fmla="*/ 717709 w 981075"/>
                  <a:gd name="connsiteY163" fmla="*/ 3408521 h 4248150"/>
                  <a:gd name="connsiteX164" fmla="*/ 250984 w 981075"/>
                  <a:gd name="connsiteY164" fmla="*/ 3408521 h 4248150"/>
                  <a:gd name="connsiteX165" fmla="*/ 236696 w 981075"/>
                  <a:gd name="connsiteY165" fmla="*/ 3391376 h 424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81075" h="4248150">
                    <a:moveTo>
                      <a:pt x="621506" y="3748564"/>
                    </a:moveTo>
                    <a:cubicBezTo>
                      <a:pt x="617696" y="3745706"/>
                      <a:pt x="613886" y="3741896"/>
                      <a:pt x="610076" y="3739039"/>
                    </a:cubicBezTo>
                    <a:cubicBezTo>
                      <a:pt x="606266" y="3736181"/>
                      <a:pt x="602456" y="3732371"/>
                      <a:pt x="598646" y="3729514"/>
                    </a:cubicBezTo>
                    <a:cubicBezTo>
                      <a:pt x="585311" y="3719036"/>
                      <a:pt x="572929" y="3707606"/>
                      <a:pt x="559594" y="3697129"/>
                    </a:cubicBezTo>
                    <a:cubicBezTo>
                      <a:pt x="535781" y="3678079"/>
                      <a:pt x="511969" y="3658076"/>
                      <a:pt x="489109" y="3638074"/>
                    </a:cubicBezTo>
                    <a:cubicBezTo>
                      <a:pt x="485299" y="3635216"/>
                      <a:pt x="481489" y="3631406"/>
                      <a:pt x="477679" y="3628549"/>
                    </a:cubicBezTo>
                    <a:cubicBezTo>
                      <a:pt x="473869" y="3625691"/>
                      <a:pt x="470059" y="3621881"/>
                      <a:pt x="466249" y="3619024"/>
                    </a:cubicBezTo>
                    <a:cubicBezTo>
                      <a:pt x="411956" y="3573304"/>
                      <a:pt x="359569" y="3526631"/>
                      <a:pt x="313849" y="3479959"/>
                    </a:cubicBezTo>
                    <a:lnTo>
                      <a:pt x="658654" y="3479959"/>
                    </a:lnTo>
                    <a:cubicBezTo>
                      <a:pt x="614839" y="3526631"/>
                      <a:pt x="565309" y="3573304"/>
                      <a:pt x="512921" y="3619024"/>
                    </a:cubicBezTo>
                    <a:cubicBezTo>
                      <a:pt x="535781" y="3638074"/>
                      <a:pt x="559594" y="3657124"/>
                      <a:pt x="582454" y="3676174"/>
                    </a:cubicBezTo>
                    <a:cubicBezTo>
                      <a:pt x="595789" y="3687604"/>
                      <a:pt x="609124" y="3698081"/>
                      <a:pt x="622459" y="3709511"/>
                    </a:cubicBezTo>
                    <a:cubicBezTo>
                      <a:pt x="796766" y="3557111"/>
                      <a:pt x="950119" y="3395186"/>
                      <a:pt x="950119" y="3202781"/>
                    </a:cubicBezTo>
                    <a:cubicBezTo>
                      <a:pt x="950119" y="3012281"/>
                      <a:pt x="794861" y="2857976"/>
                      <a:pt x="625316" y="2696051"/>
                    </a:cubicBezTo>
                    <a:cubicBezTo>
                      <a:pt x="593884" y="2721769"/>
                      <a:pt x="562451" y="2747486"/>
                      <a:pt x="531971" y="2772251"/>
                    </a:cubicBezTo>
                    <a:cubicBezTo>
                      <a:pt x="526256" y="2777014"/>
                      <a:pt x="520541" y="2781776"/>
                      <a:pt x="514826" y="2785586"/>
                    </a:cubicBezTo>
                    <a:cubicBezTo>
                      <a:pt x="570071" y="2837974"/>
                      <a:pt x="623411" y="2889409"/>
                      <a:pt x="668179" y="2940844"/>
                    </a:cubicBezTo>
                    <a:lnTo>
                      <a:pt x="288131" y="2940844"/>
                    </a:lnTo>
                    <a:cubicBezTo>
                      <a:pt x="339566" y="2888456"/>
                      <a:pt x="401479" y="2837021"/>
                      <a:pt x="466249" y="2783681"/>
                    </a:cubicBezTo>
                    <a:cubicBezTo>
                      <a:pt x="470059" y="2780824"/>
                      <a:pt x="473869" y="2777014"/>
                      <a:pt x="477679" y="2774156"/>
                    </a:cubicBezTo>
                    <a:cubicBezTo>
                      <a:pt x="481489" y="2771299"/>
                      <a:pt x="485299" y="2767489"/>
                      <a:pt x="490061" y="2764631"/>
                    </a:cubicBezTo>
                    <a:cubicBezTo>
                      <a:pt x="495776" y="2759869"/>
                      <a:pt x="501491" y="2755106"/>
                      <a:pt x="508159" y="2750344"/>
                    </a:cubicBezTo>
                    <a:cubicBezTo>
                      <a:pt x="538639" y="2725579"/>
                      <a:pt x="570071" y="2700814"/>
                      <a:pt x="601504" y="2675096"/>
                    </a:cubicBezTo>
                    <a:cubicBezTo>
                      <a:pt x="605314" y="2672239"/>
                      <a:pt x="609124" y="2668429"/>
                      <a:pt x="612934" y="2665571"/>
                    </a:cubicBezTo>
                    <a:cubicBezTo>
                      <a:pt x="616744" y="2662714"/>
                      <a:pt x="620554" y="2658904"/>
                      <a:pt x="624364" y="2656046"/>
                    </a:cubicBezTo>
                    <a:cubicBezTo>
                      <a:pt x="746284" y="2553176"/>
                      <a:pt x="860584" y="2438876"/>
                      <a:pt x="914876" y="2303621"/>
                    </a:cubicBezTo>
                    <a:lnTo>
                      <a:pt x="913924" y="2303621"/>
                    </a:lnTo>
                    <a:cubicBezTo>
                      <a:pt x="934879" y="2251234"/>
                      <a:pt x="947261" y="2195989"/>
                      <a:pt x="947261" y="2136934"/>
                    </a:cubicBezTo>
                    <a:cubicBezTo>
                      <a:pt x="947261" y="2087404"/>
                      <a:pt x="939641" y="2041684"/>
                      <a:pt x="926306" y="1998821"/>
                    </a:cubicBezTo>
                    <a:lnTo>
                      <a:pt x="927259" y="1998821"/>
                    </a:lnTo>
                    <a:cubicBezTo>
                      <a:pt x="884396" y="1863566"/>
                      <a:pt x="781526" y="1760696"/>
                      <a:pt x="669131" y="1666399"/>
                    </a:cubicBezTo>
                    <a:cubicBezTo>
                      <a:pt x="665321" y="1663541"/>
                      <a:pt x="661511" y="1659731"/>
                      <a:pt x="657701" y="1656874"/>
                    </a:cubicBezTo>
                    <a:cubicBezTo>
                      <a:pt x="653891" y="1654016"/>
                      <a:pt x="650081" y="1650206"/>
                      <a:pt x="646271" y="1647349"/>
                    </a:cubicBezTo>
                    <a:cubicBezTo>
                      <a:pt x="625316" y="1630204"/>
                      <a:pt x="604361" y="1614011"/>
                      <a:pt x="583406" y="1596866"/>
                    </a:cubicBezTo>
                    <a:cubicBezTo>
                      <a:pt x="567214" y="1583531"/>
                      <a:pt x="551021" y="1570196"/>
                      <a:pt x="534829" y="1557814"/>
                    </a:cubicBezTo>
                    <a:cubicBezTo>
                      <a:pt x="531019" y="1554956"/>
                      <a:pt x="527209" y="1551146"/>
                      <a:pt x="523399" y="1548289"/>
                    </a:cubicBezTo>
                    <a:cubicBezTo>
                      <a:pt x="519589" y="1545431"/>
                      <a:pt x="515779" y="1541621"/>
                      <a:pt x="511969" y="1538764"/>
                    </a:cubicBezTo>
                    <a:cubicBezTo>
                      <a:pt x="454819" y="1491139"/>
                      <a:pt x="400526" y="1442561"/>
                      <a:pt x="356711" y="1390174"/>
                    </a:cubicBezTo>
                    <a:lnTo>
                      <a:pt x="708184" y="1390174"/>
                    </a:lnTo>
                    <a:cubicBezTo>
                      <a:pt x="666274" y="1442561"/>
                      <a:pt x="613886" y="1492091"/>
                      <a:pt x="558641" y="1538764"/>
                    </a:cubicBezTo>
                    <a:cubicBezTo>
                      <a:pt x="573881" y="1551146"/>
                      <a:pt x="590074" y="1563529"/>
                      <a:pt x="605314" y="1575911"/>
                    </a:cubicBezTo>
                    <a:cubicBezTo>
                      <a:pt x="627221" y="1593056"/>
                      <a:pt x="648176" y="1610201"/>
                      <a:pt x="670084" y="1628299"/>
                    </a:cubicBezTo>
                    <a:cubicBezTo>
                      <a:pt x="826294" y="1495901"/>
                      <a:pt x="962501" y="1339691"/>
                      <a:pt x="962501" y="1119664"/>
                    </a:cubicBezTo>
                    <a:cubicBezTo>
                      <a:pt x="962501" y="919639"/>
                      <a:pt x="811054" y="753904"/>
                      <a:pt x="636746" y="585311"/>
                    </a:cubicBezTo>
                    <a:cubicBezTo>
                      <a:pt x="617696" y="607219"/>
                      <a:pt x="598646" y="629126"/>
                      <a:pt x="579596" y="651034"/>
                    </a:cubicBezTo>
                    <a:cubicBezTo>
                      <a:pt x="567214" y="664369"/>
                      <a:pt x="555784" y="678656"/>
                      <a:pt x="543401" y="691991"/>
                    </a:cubicBezTo>
                    <a:cubicBezTo>
                      <a:pt x="608171" y="755809"/>
                      <a:pt x="668179" y="817721"/>
                      <a:pt x="715804" y="880586"/>
                    </a:cubicBezTo>
                    <a:lnTo>
                      <a:pt x="350044" y="880586"/>
                    </a:lnTo>
                    <a:cubicBezTo>
                      <a:pt x="392906" y="820579"/>
                      <a:pt x="444341" y="757714"/>
                      <a:pt x="500539" y="693896"/>
                    </a:cubicBezTo>
                    <a:cubicBezTo>
                      <a:pt x="503396" y="690086"/>
                      <a:pt x="507206" y="686276"/>
                      <a:pt x="510064" y="682466"/>
                    </a:cubicBezTo>
                    <a:cubicBezTo>
                      <a:pt x="512921" y="678656"/>
                      <a:pt x="516731" y="674846"/>
                      <a:pt x="519589" y="671036"/>
                    </a:cubicBezTo>
                    <a:cubicBezTo>
                      <a:pt x="530066" y="658654"/>
                      <a:pt x="541496" y="646271"/>
                      <a:pt x="552926" y="633889"/>
                    </a:cubicBezTo>
                    <a:cubicBezTo>
                      <a:pt x="572929" y="611029"/>
                      <a:pt x="592931" y="588169"/>
                      <a:pt x="612934" y="565309"/>
                    </a:cubicBezTo>
                    <a:cubicBezTo>
                      <a:pt x="615791" y="561499"/>
                      <a:pt x="619601" y="557689"/>
                      <a:pt x="622459" y="553879"/>
                    </a:cubicBezTo>
                    <a:cubicBezTo>
                      <a:pt x="625316" y="550069"/>
                      <a:pt x="629126" y="546259"/>
                      <a:pt x="631984" y="542449"/>
                    </a:cubicBezTo>
                    <a:cubicBezTo>
                      <a:pt x="700564" y="463391"/>
                      <a:pt x="773906" y="384334"/>
                      <a:pt x="823436" y="295751"/>
                    </a:cubicBezTo>
                    <a:cubicBezTo>
                      <a:pt x="879634" y="191929"/>
                      <a:pt x="905351" y="96679"/>
                      <a:pt x="911066" y="7144"/>
                    </a:cubicBezTo>
                    <a:lnTo>
                      <a:pt x="769144" y="7144"/>
                    </a:lnTo>
                    <a:cubicBezTo>
                      <a:pt x="762476" y="83344"/>
                      <a:pt x="738664" y="159544"/>
                      <a:pt x="696754" y="224314"/>
                    </a:cubicBezTo>
                    <a:cubicBezTo>
                      <a:pt x="649129" y="297656"/>
                      <a:pt x="591026" y="369094"/>
                      <a:pt x="531019" y="439579"/>
                    </a:cubicBezTo>
                    <a:cubicBezTo>
                      <a:pt x="528161" y="443389"/>
                      <a:pt x="524351" y="447199"/>
                      <a:pt x="521494" y="451009"/>
                    </a:cubicBezTo>
                    <a:cubicBezTo>
                      <a:pt x="518636" y="454819"/>
                      <a:pt x="514826" y="458629"/>
                      <a:pt x="511969" y="462439"/>
                    </a:cubicBezTo>
                    <a:cubicBezTo>
                      <a:pt x="487204" y="491014"/>
                      <a:pt x="462439" y="519589"/>
                      <a:pt x="437674" y="547211"/>
                    </a:cubicBezTo>
                    <a:cubicBezTo>
                      <a:pt x="431006" y="554831"/>
                      <a:pt x="425291" y="561499"/>
                      <a:pt x="418624" y="568166"/>
                    </a:cubicBezTo>
                    <a:cubicBezTo>
                      <a:pt x="414814" y="571976"/>
                      <a:pt x="411956" y="575786"/>
                      <a:pt x="409099" y="579596"/>
                    </a:cubicBezTo>
                    <a:cubicBezTo>
                      <a:pt x="405289" y="583406"/>
                      <a:pt x="402431" y="587216"/>
                      <a:pt x="399574" y="591026"/>
                    </a:cubicBezTo>
                    <a:cubicBezTo>
                      <a:pt x="242411" y="772001"/>
                      <a:pt x="102394" y="943451"/>
                      <a:pt x="102394" y="1115854"/>
                    </a:cubicBezTo>
                    <a:cubicBezTo>
                      <a:pt x="102394" y="1344454"/>
                      <a:pt x="247174" y="1495901"/>
                      <a:pt x="399574" y="1623536"/>
                    </a:cubicBezTo>
                    <a:cubicBezTo>
                      <a:pt x="403384" y="1626394"/>
                      <a:pt x="407194" y="1630204"/>
                      <a:pt x="411004" y="1633061"/>
                    </a:cubicBezTo>
                    <a:cubicBezTo>
                      <a:pt x="414814" y="1635919"/>
                      <a:pt x="418624" y="1639729"/>
                      <a:pt x="422434" y="1642586"/>
                    </a:cubicBezTo>
                    <a:cubicBezTo>
                      <a:pt x="443389" y="1659731"/>
                      <a:pt x="464344" y="1676876"/>
                      <a:pt x="485299" y="1693069"/>
                    </a:cubicBezTo>
                    <a:cubicBezTo>
                      <a:pt x="502444" y="1706404"/>
                      <a:pt x="518636" y="1719739"/>
                      <a:pt x="534829" y="1733074"/>
                    </a:cubicBezTo>
                    <a:cubicBezTo>
                      <a:pt x="538639" y="1735931"/>
                      <a:pt x="542449" y="1739741"/>
                      <a:pt x="547211" y="1742599"/>
                    </a:cubicBezTo>
                    <a:cubicBezTo>
                      <a:pt x="551021" y="1745456"/>
                      <a:pt x="554831" y="1749266"/>
                      <a:pt x="558641" y="1752124"/>
                    </a:cubicBezTo>
                    <a:cubicBezTo>
                      <a:pt x="614839" y="1798796"/>
                      <a:pt x="666274" y="1845469"/>
                      <a:pt x="707231" y="1894046"/>
                    </a:cubicBezTo>
                    <a:lnTo>
                      <a:pt x="338614" y="1894046"/>
                    </a:lnTo>
                    <a:cubicBezTo>
                      <a:pt x="386239" y="1847374"/>
                      <a:pt x="445294" y="1800701"/>
                      <a:pt x="509111" y="1751171"/>
                    </a:cubicBezTo>
                    <a:cubicBezTo>
                      <a:pt x="493871" y="1738789"/>
                      <a:pt x="478631" y="1726406"/>
                      <a:pt x="462439" y="1714024"/>
                    </a:cubicBezTo>
                    <a:cubicBezTo>
                      <a:pt x="440531" y="1696879"/>
                      <a:pt x="418624" y="1678781"/>
                      <a:pt x="396716" y="1660684"/>
                    </a:cubicBezTo>
                    <a:cubicBezTo>
                      <a:pt x="230029" y="1790224"/>
                      <a:pt x="81439" y="1915954"/>
                      <a:pt x="81439" y="2095024"/>
                    </a:cubicBezTo>
                    <a:cubicBezTo>
                      <a:pt x="81439" y="2312194"/>
                      <a:pt x="216694" y="2487454"/>
                      <a:pt x="368141" y="2641759"/>
                    </a:cubicBezTo>
                    <a:cubicBezTo>
                      <a:pt x="374809" y="2636044"/>
                      <a:pt x="381476" y="2631281"/>
                      <a:pt x="388144" y="2625566"/>
                    </a:cubicBezTo>
                    <a:cubicBezTo>
                      <a:pt x="418624" y="2600801"/>
                      <a:pt x="449104" y="2576989"/>
                      <a:pt x="479584" y="2552224"/>
                    </a:cubicBezTo>
                    <a:cubicBezTo>
                      <a:pt x="432911" y="2504599"/>
                      <a:pt x="388144" y="2455069"/>
                      <a:pt x="350996" y="2404586"/>
                    </a:cubicBezTo>
                    <a:lnTo>
                      <a:pt x="680561" y="2404586"/>
                    </a:lnTo>
                    <a:cubicBezTo>
                      <a:pt x="635794" y="2456021"/>
                      <a:pt x="581501" y="2505551"/>
                      <a:pt x="524351" y="2554129"/>
                    </a:cubicBezTo>
                    <a:cubicBezTo>
                      <a:pt x="520541" y="2556986"/>
                      <a:pt x="516731" y="2560796"/>
                      <a:pt x="512921" y="2563654"/>
                    </a:cubicBezTo>
                    <a:cubicBezTo>
                      <a:pt x="509111" y="2566511"/>
                      <a:pt x="505301" y="2570321"/>
                      <a:pt x="501491" y="2573179"/>
                    </a:cubicBezTo>
                    <a:cubicBezTo>
                      <a:pt x="471964" y="2597944"/>
                      <a:pt x="440531" y="2622709"/>
                      <a:pt x="410051" y="2646521"/>
                    </a:cubicBezTo>
                    <a:cubicBezTo>
                      <a:pt x="403384" y="2652236"/>
                      <a:pt x="396716" y="2656999"/>
                      <a:pt x="390049" y="2662714"/>
                    </a:cubicBezTo>
                    <a:cubicBezTo>
                      <a:pt x="386239" y="2665571"/>
                      <a:pt x="382429" y="2669381"/>
                      <a:pt x="378619" y="2672239"/>
                    </a:cubicBezTo>
                    <a:cubicBezTo>
                      <a:pt x="374809" y="2675096"/>
                      <a:pt x="370999" y="2678906"/>
                      <a:pt x="367189" y="2681764"/>
                    </a:cubicBezTo>
                    <a:cubicBezTo>
                      <a:pt x="182404" y="2832259"/>
                      <a:pt x="7144" y="2988469"/>
                      <a:pt x="7144" y="3192304"/>
                    </a:cubicBezTo>
                    <a:cubicBezTo>
                      <a:pt x="7144" y="3388519"/>
                      <a:pt x="170974" y="3553301"/>
                      <a:pt x="355759" y="3710464"/>
                    </a:cubicBezTo>
                    <a:cubicBezTo>
                      <a:pt x="359569" y="3713321"/>
                      <a:pt x="363379" y="3717131"/>
                      <a:pt x="367189" y="3719989"/>
                    </a:cubicBezTo>
                    <a:cubicBezTo>
                      <a:pt x="370999" y="3722846"/>
                      <a:pt x="374809" y="3726656"/>
                      <a:pt x="378619" y="3729514"/>
                    </a:cubicBezTo>
                    <a:cubicBezTo>
                      <a:pt x="404336" y="3751421"/>
                      <a:pt x="431006" y="3773329"/>
                      <a:pt x="456724" y="3794284"/>
                    </a:cubicBezTo>
                    <a:cubicBezTo>
                      <a:pt x="467201" y="3802856"/>
                      <a:pt x="477679" y="3811429"/>
                      <a:pt x="488156" y="3820001"/>
                    </a:cubicBezTo>
                    <a:cubicBezTo>
                      <a:pt x="491966" y="3822859"/>
                      <a:pt x="495776" y="3826669"/>
                      <a:pt x="499586" y="3829526"/>
                    </a:cubicBezTo>
                    <a:cubicBezTo>
                      <a:pt x="503396" y="3832384"/>
                      <a:pt x="507206" y="3836194"/>
                      <a:pt x="511016" y="3839051"/>
                    </a:cubicBezTo>
                    <a:cubicBezTo>
                      <a:pt x="675799" y="3976211"/>
                      <a:pt x="830104" y="4116229"/>
                      <a:pt x="830104" y="4247674"/>
                    </a:cubicBezTo>
                    <a:lnTo>
                      <a:pt x="979646" y="4247674"/>
                    </a:lnTo>
                    <a:cubicBezTo>
                      <a:pt x="980599" y="4064794"/>
                      <a:pt x="807244" y="3903821"/>
                      <a:pt x="621506" y="3748564"/>
                    </a:cubicBezTo>
                    <a:close/>
                    <a:moveTo>
                      <a:pt x="252889" y="1080611"/>
                    </a:moveTo>
                    <a:cubicBezTo>
                      <a:pt x="257651" y="1050131"/>
                      <a:pt x="269081" y="1017746"/>
                      <a:pt x="285274" y="985361"/>
                    </a:cubicBezTo>
                    <a:cubicBezTo>
                      <a:pt x="291941" y="972026"/>
                      <a:pt x="299561" y="958691"/>
                      <a:pt x="307181" y="944404"/>
                    </a:cubicBezTo>
                    <a:lnTo>
                      <a:pt x="759619" y="944404"/>
                    </a:lnTo>
                    <a:cubicBezTo>
                      <a:pt x="767239" y="957739"/>
                      <a:pt x="774859" y="971074"/>
                      <a:pt x="780574" y="985361"/>
                    </a:cubicBezTo>
                    <a:cubicBezTo>
                      <a:pt x="794861" y="1016794"/>
                      <a:pt x="805339" y="1049179"/>
                      <a:pt x="810101" y="1080611"/>
                    </a:cubicBezTo>
                    <a:cubicBezTo>
                      <a:pt x="811054" y="1087279"/>
                      <a:pt x="812006" y="1092994"/>
                      <a:pt x="812006" y="1099661"/>
                    </a:cubicBezTo>
                    <a:lnTo>
                      <a:pt x="250031" y="1099661"/>
                    </a:lnTo>
                    <a:cubicBezTo>
                      <a:pt x="250984" y="1093946"/>
                      <a:pt x="251936" y="1087279"/>
                      <a:pt x="252889" y="1080611"/>
                    </a:cubicBezTo>
                    <a:close/>
                    <a:moveTo>
                      <a:pt x="306229" y="1319689"/>
                    </a:moveTo>
                    <a:cubicBezTo>
                      <a:pt x="293846" y="1298734"/>
                      <a:pt x="282416" y="1275874"/>
                      <a:pt x="273844" y="1253014"/>
                    </a:cubicBezTo>
                    <a:cubicBezTo>
                      <a:pt x="263366" y="1225391"/>
                      <a:pt x="256699" y="1196816"/>
                      <a:pt x="252889" y="1167289"/>
                    </a:cubicBezTo>
                    <a:lnTo>
                      <a:pt x="809149" y="1167289"/>
                    </a:lnTo>
                    <a:cubicBezTo>
                      <a:pt x="805339" y="1196816"/>
                      <a:pt x="797719" y="1226344"/>
                      <a:pt x="787241" y="1253014"/>
                    </a:cubicBezTo>
                    <a:cubicBezTo>
                      <a:pt x="778669" y="1275874"/>
                      <a:pt x="767239" y="1298734"/>
                      <a:pt x="754856" y="1319689"/>
                    </a:cubicBezTo>
                    <a:cubicBezTo>
                      <a:pt x="754856" y="1320641"/>
                      <a:pt x="753904" y="1320641"/>
                      <a:pt x="753904" y="1321594"/>
                    </a:cubicBezTo>
                    <a:lnTo>
                      <a:pt x="308134" y="1321594"/>
                    </a:lnTo>
                    <a:cubicBezTo>
                      <a:pt x="307181" y="1320641"/>
                      <a:pt x="307181" y="1320641"/>
                      <a:pt x="306229" y="1319689"/>
                    </a:cubicBezTo>
                    <a:close/>
                    <a:moveTo>
                      <a:pt x="230981" y="2097881"/>
                    </a:moveTo>
                    <a:cubicBezTo>
                      <a:pt x="230981" y="2097881"/>
                      <a:pt x="230981" y="2097881"/>
                      <a:pt x="230981" y="2097881"/>
                    </a:cubicBezTo>
                    <a:cubicBezTo>
                      <a:pt x="230981" y="2064544"/>
                      <a:pt x="240506" y="2033111"/>
                      <a:pt x="255746" y="2002631"/>
                    </a:cubicBezTo>
                    <a:cubicBezTo>
                      <a:pt x="262414" y="1989296"/>
                      <a:pt x="270986" y="1976914"/>
                      <a:pt x="279559" y="1963579"/>
                    </a:cubicBezTo>
                    <a:lnTo>
                      <a:pt x="751999" y="1963579"/>
                    </a:lnTo>
                    <a:cubicBezTo>
                      <a:pt x="758666" y="1975009"/>
                      <a:pt x="764381" y="1986439"/>
                      <a:pt x="769144" y="1997869"/>
                    </a:cubicBezTo>
                    <a:lnTo>
                      <a:pt x="769144" y="1997869"/>
                    </a:lnTo>
                    <a:cubicBezTo>
                      <a:pt x="770096" y="1999774"/>
                      <a:pt x="771049" y="2000726"/>
                      <a:pt x="771049" y="2002631"/>
                    </a:cubicBezTo>
                    <a:cubicBezTo>
                      <a:pt x="784384" y="2032159"/>
                      <a:pt x="792956" y="2064544"/>
                      <a:pt x="796766" y="2097881"/>
                    </a:cubicBezTo>
                    <a:cubicBezTo>
                      <a:pt x="797719" y="2104549"/>
                      <a:pt x="797719" y="2111216"/>
                      <a:pt x="798671" y="2118836"/>
                    </a:cubicBezTo>
                    <a:lnTo>
                      <a:pt x="551974" y="2118836"/>
                    </a:lnTo>
                    <a:lnTo>
                      <a:pt x="551021" y="2118836"/>
                    </a:lnTo>
                    <a:lnTo>
                      <a:pt x="231934" y="2118836"/>
                    </a:lnTo>
                    <a:cubicBezTo>
                      <a:pt x="230981" y="2112169"/>
                      <a:pt x="230981" y="2104549"/>
                      <a:pt x="230981" y="2097881"/>
                    </a:cubicBezTo>
                    <a:close/>
                    <a:moveTo>
                      <a:pt x="305276" y="2340769"/>
                    </a:moveTo>
                    <a:cubicBezTo>
                      <a:pt x="302419" y="2336006"/>
                      <a:pt x="299561" y="2331244"/>
                      <a:pt x="296704" y="2327434"/>
                    </a:cubicBezTo>
                    <a:cubicBezTo>
                      <a:pt x="284321" y="2305526"/>
                      <a:pt x="272891" y="2283619"/>
                      <a:pt x="264319" y="2260759"/>
                    </a:cubicBezTo>
                    <a:cubicBezTo>
                      <a:pt x="254794" y="2235994"/>
                      <a:pt x="246221" y="2211229"/>
                      <a:pt x="240506" y="2186464"/>
                    </a:cubicBezTo>
                    <a:lnTo>
                      <a:pt x="551021" y="2186464"/>
                    </a:lnTo>
                    <a:lnTo>
                      <a:pt x="551974" y="2186464"/>
                    </a:lnTo>
                    <a:lnTo>
                      <a:pt x="794861" y="2186464"/>
                    </a:lnTo>
                    <a:cubicBezTo>
                      <a:pt x="791051" y="2212181"/>
                      <a:pt x="783431" y="2236946"/>
                      <a:pt x="773906" y="2260759"/>
                    </a:cubicBezTo>
                    <a:cubicBezTo>
                      <a:pt x="768191" y="2275046"/>
                      <a:pt x="761524" y="2289334"/>
                      <a:pt x="753904" y="2303621"/>
                    </a:cubicBezTo>
                    <a:lnTo>
                      <a:pt x="754856" y="2303621"/>
                    </a:lnTo>
                    <a:cubicBezTo>
                      <a:pt x="750094" y="2312194"/>
                      <a:pt x="745331" y="2319814"/>
                      <a:pt x="740569" y="2328386"/>
                    </a:cubicBezTo>
                    <a:cubicBezTo>
                      <a:pt x="737711" y="2333149"/>
                      <a:pt x="734854" y="2337911"/>
                      <a:pt x="731996" y="2341721"/>
                    </a:cubicBezTo>
                    <a:lnTo>
                      <a:pt x="305276" y="2341721"/>
                    </a:lnTo>
                    <a:close/>
                    <a:moveTo>
                      <a:pt x="158591" y="3162776"/>
                    </a:moveTo>
                    <a:cubicBezTo>
                      <a:pt x="163354" y="3130391"/>
                      <a:pt x="173831" y="3098006"/>
                      <a:pt x="190976" y="3067526"/>
                    </a:cubicBezTo>
                    <a:cubicBezTo>
                      <a:pt x="201454" y="3048476"/>
                      <a:pt x="213836" y="3029426"/>
                      <a:pt x="227171" y="3011329"/>
                    </a:cubicBezTo>
                    <a:lnTo>
                      <a:pt x="723424" y="3011329"/>
                    </a:lnTo>
                    <a:cubicBezTo>
                      <a:pt x="736759" y="3030379"/>
                      <a:pt x="749141" y="3048476"/>
                      <a:pt x="759619" y="3067526"/>
                    </a:cubicBezTo>
                    <a:cubicBezTo>
                      <a:pt x="776764" y="3098959"/>
                      <a:pt x="789146" y="3131344"/>
                      <a:pt x="795814" y="3162776"/>
                    </a:cubicBezTo>
                    <a:cubicBezTo>
                      <a:pt x="796766" y="3166586"/>
                      <a:pt x="796766" y="3170396"/>
                      <a:pt x="797719" y="3174206"/>
                    </a:cubicBezTo>
                    <a:lnTo>
                      <a:pt x="157639" y="3174206"/>
                    </a:lnTo>
                    <a:cubicBezTo>
                      <a:pt x="157639" y="3170396"/>
                      <a:pt x="157639" y="3166586"/>
                      <a:pt x="158591" y="3162776"/>
                    </a:cubicBezTo>
                    <a:close/>
                    <a:moveTo>
                      <a:pt x="236696" y="3391376"/>
                    </a:moveTo>
                    <a:cubicBezTo>
                      <a:pt x="220504" y="3369469"/>
                      <a:pt x="205264" y="3346609"/>
                      <a:pt x="193834" y="3324701"/>
                    </a:cubicBezTo>
                    <a:cubicBezTo>
                      <a:pt x="179546" y="3298031"/>
                      <a:pt x="169069" y="3271361"/>
                      <a:pt x="163354" y="3244691"/>
                    </a:cubicBezTo>
                    <a:lnTo>
                      <a:pt x="796766" y="3244691"/>
                    </a:lnTo>
                    <a:cubicBezTo>
                      <a:pt x="792004" y="3271361"/>
                      <a:pt x="782479" y="3298031"/>
                      <a:pt x="770096" y="3324701"/>
                    </a:cubicBezTo>
                    <a:cubicBezTo>
                      <a:pt x="759619" y="3347561"/>
                      <a:pt x="746284" y="3369469"/>
                      <a:pt x="730091" y="3391376"/>
                    </a:cubicBezTo>
                    <a:cubicBezTo>
                      <a:pt x="726281" y="3397091"/>
                      <a:pt x="721519" y="3402806"/>
                      <a:pt x="717709" y="3408521"/>
                    </a:cubicBezTo>
                    <a:lnTo>
                      <a:pt x="250984" y="3408521"/>
                    </a:lnTo>
                    <a:cubicBezTo>
                      <a:pt x="245269" y="3402806"/>
                      <a:pt x="240506" y="3397091"/>
                      <a:pt x="236696" y="3391376"/>
                    </a:cubicBezTo>
                    <a:close/>
                  </a:path>
                </a:pathLst>
              </a:custGeom>
              <a:grpFill/>
              <a:ln w="9525" cap="flat">
                <a:noFill/>
                <a:prstDash val="solid"/>
                <a:miter/>
              </a:ln>
            </p:spPr>
            <p:txBody>
              <a:bodyPr rtlCol="0" anchor="ctr"/>
              <a:lstStyle/>
              <a:p>
                <a:endParaRPr lang="en-US" sz="1350" dirty="0"/>
              </a:p>
            </p:txBody>
          </p:sp>
        </p:grpSp>
        <p:sp>
          <p:nvSpPr>
            <p:cNvPr id="32" name="Oval 31">
              <a:extLst>
                <a:ext uri="{FF2B5EF4-FFF2-40B4-BE49-F238E27FC236}">
                  <a16:creationId xmlns:a16="http://schemas.microsoft.com/office/drawing/2014/main" id="{CB2E10F0-FC5B-2540-A61F-72048B7F8E12}"/>
                </a:ext>
              </a:extLst>
            </p:cNvPr>
            <p:cNvSpPr/>
            <p:nvPr userDrawn="1"/>
          </p:nvSpPr>
          <p:spPr>
            <a:xfrm>
              <a:off x="4753971" y="1422241"/>
              <a:ext cx="2236706" cy="2236707"/>
            </a:xfrm>
            <a:prstGeom prst="ellipse">
              <a:avLst/>
            </a:prstGeom>
            <a:noFill/>
            <a:ln w="190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Freeform: Shape 8">
              <a:extLst>
                <a:ext uri="{FF2B5EF4-FFF2-40B4-BE49-F238E27FC236}">
                  <a16:creationId xmlns:a16="http://schemas.microsoft.com/office/drawing/2014/main" id="{7A246304-3BDF-4248-BC6E-EEA9AB472106}"/>
                </a:ext>
              </a:extLst>
            </p:cNvPr>
            <p:cNvSpPr/>
            <p:nvPr/>
          </p:nvSpPr>
          <p:spPr>
            <a:xfrm rot="2654637" flipH="1">
              <a:off x="5586186" y="2143220"/>
              <a:ext cx="326647" cy="278481"/>
            </a:xfrm>
            <a:custGeom>
              <a:avLst/>
              <a:gdLst>
                <a:gd name="connsiteX0" fmla="*/ 312351 w 326647"/>
                <a:gd name="connsiteY0" fmla="*/ 1925 h 278481"/>
                <a:gd name="connsiteX1" fmla="*/ 160006 w 326647"/>
                <a:gd name="connsiteY1" fmla="*/ 0 h 278481"/>
                <a:gd name="connsiteX2" fmla="*/ 168367 w 326647"/>
                <a:gd name="connsiteY2" fmla="*/ 25774 h 278481"/>
                <a:gd name="connsiteX3" fmla="*/ 177567 w 326647"/>
                <a:gd name="connsiteY3" fmla="*/ 79053 h 278481"/>
                <a:gd name="connsiteX4" fmla="*/ 179454 w 326647"/>
                <a:gd name="connsiteY4" fmla="*/ 101812 h 278481"/>
                <a:gd name="connsiteX5" fmla="*/ 928 w 326647"/>
                <a:gd name="connsiteY5" fmla="*/ 101812 h 278481"/>
                <a:gd name="connsiteX6" fmla="*/ 0 w 326647"/>
                <a:gd name="connsiteY6" fmla="*/ 175265 h 278481"/>
                <a:gd name="connsiteX7" fmla="*/ 175680 w 326647"/>
                <a:gd name="connsiteY7" fmla="*/ 175265 h 278481"/>
                <a:gd name="connsiteX8" fmla="*/ 154921 w 326647"/>
                <a:gd name="connsiteY8" fmla="*/ 255959 h 278481"/>
                <a:gd name="connsiteX9" fmla="*/ 146164 w 326647"/>
                <a:gd name="connsiteY9" fmla="*/ 276534 h 278481"/>
                <a:gd name="connsiteX10" fmla="*/ 300272 w 326647"/>
                <a:gd name="connsiteY10" fmla="*/ 278481 h 278481"/>
                <a:gd name="connsiteX11" fmla="*/ 317919 w 326647"/>
                <a:gd name="connsiteY11" fmla="*/ 214707 h 278481"/>
                <a:gd name="connsiteX12" fmla="*/ 326647 w 326647"/>
                <a:gd name="connsiteY12" fmla="*/ 121469 h 278481"/>
                <a:gd name="connsiteX13" fmla="*/ 321221 w 326647"/>
                <a:gd name="connsiteY13" fmla="*/ 43749 h 27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647" h="278481">
                  <a:moveTo>
                    <a:pt x="312351" y="1925"/>
                  </a:moveTo>
                  <a:lnTo>
                    <a:pt x="160006" y="0"/>
                  </a:lnTo>
                  <a:lnTo>
                    <a:pt x="168367" y="25774"/>
                  </a:lnTo>
                  <a:cubicBezTo>
                    <a:pt x="172613" y="43103"/>
                    <a:pt x="175679" y="60948"/>
                    <a:pt x="177567" y="79053"/>
                  </a:cubicBezTo>
                  <a:cubicBezTo>
                    <a:pt x="178511" y="86295"/>
                    <a:pt x="178511" y="93536"/>
                    <a:pt x="179454" y="101812"/>
                  </a:cubicBezTo>
                  <a:lnTo>
                    <a:pt x="928" y="101812"/>
                  </a:lnTo>
                  <a:lnTo>
                    <a:pt x="0" y="175265"/>
                  </a:lnTo>
                  <a:lnTo>
                    <a:pt x="175680" y="175265"/>
                  </a:lnTo>
                  <a:cubicBezTo>
                    <a:pt x="171905" y="203197"/>
                    <a:pt x="164357" y="230095"/>
                    <a:pt x="154921" y="255959"/>
                  </a:cubicBezTo>
                  <a:lnTo>
                    <a:pt x="146164" y="276534"/>
                  </a:lnTo>
                  <a:lnTo>
                    <a:pt x="300272" y="278481"/>
                  </a:lnTo>
                  <a:lnTo>
                    <a:pt x="317919" y="214707"/>
                  </a:lnTo>
                  <a:cubicBezTo>
                    <a:pt x="323580" y="184576"/>
                    <a:pt x="326647" y="153540"/>
                    <a:pt x="326647" y="121469"/>
                  </a:cubicBezTo>
                  <a:cubicBezTo>
                    <a:pt x="326647" y="94571"/>
                    <a:pt x="324760" y="68708"/>
                    <a:pt x="321221" y="43749"/>
                  </a:cubicBezTo>
                  <a:close/>
                </a:path>
              </a:pathLst>
            </a:custGeom>
            <a:solidFill>
              <a:schemeClr val="accent5"/>
            </a:solidFill>
            <a:ln w="9525" cap="flat">
              <a:noFill/>
              <a:prstDash val="solid"/>
              <a:miter/>
            </a:ln>
          </p:spPr>
          <p:txBody>
            <a:bodyPr wrap="square" rtlCol="0" anchor="ctr">
              <a:noAutofit/>
            </a:bodyPr>
            <a:lstStyle/>
            <a:p>
              <a:endParaRPr lang="en-US" sz="1350"/>
            </a:p>
          </p:txBody>
        </p:sp>
      </p:grpSp>
      <p:sp>
        <p:nvSpPr>
          <p:cNvPr id="37" name="TextBox 36">
            <a:extLst>
              <a:ext uri="{FF2B5EF4-FFF2-40B4-BE49-F238E27FC236}">
                <a16:creationId xmlns:a16="http://schemas.microsoft.com/office/drawing/2014/main" id="{4DDB37B8-E51C-4B4D-86AC-D109B9B13733}"/>
              </a:ext>
            </a:extLst>
          </p:cNvPr>
          <p:cNvSpPr txBox="1"/>
          <p:nvPr/>
        </p:nvSpPr>
        <p:spPr>
          <a:xfrm>
            <a:off x="0" y="4112355"/>
            <a:ext cx="9144000" cy="1446550"/>
          </a:xfrm>
          <a:prstGeom prst="rect">
            <a:avLst/>
          </a:prstGeom>
          <a:noFill/>
        </p:spPr>
        <p:txBody>
          <a:bodyPr wrap="square" rtlCol="0" anchor="ctr">
            <a:spAutoFit/>
          </a:bodyPr>
          <a:lstStyle/>
          <a:p>
            <a:pPr algn="ctr"/>
            <a:r>
              <a:rPr lang="en-US" altLang="ko-KR" sz="4400" dirty="0">
                <a:solidFill>
                  <a:schemeClr val="tx1">
                    <a:lumMod val="85000"/>
                    <a:lumOff val="15000"/>
                  </a:schemeClr>
                </a:solidFill>
                <a:cs typeface="Arial" pitchFamily="34" charset="0"/>
              </a:rPr>
              <a:t>Cảm ơn quý thầy cô và</a:t>
            </a:r>
          </a:p>
          <a:p>
            <a:pPr algn="ctr"/>
            <a:r>
              <a:rPr lang="en-US" altLang="ko-KR" sz="4400" dirty="0">
                <a:solidFill>
                  <a:schemeClr val="tx1">
                    <a:lumMod val="85000"/>
                    <a:lumOff val="15000"/>
                  </a:schemeClr>
                </a:solidFill>
                <a:cs typeface="Arial" pitchFamily="34" charset="0"/>
              </a:rPr>
              <a:t>các bạn đã lắng nghe</a:t>
            </a:r>
            <a:endParaRPr lang="ko-KR" altLang="en-US" sz="4400" dirty="0">
              <a:solidFill>
                <a:schemeClr val="tx1">
                  <a:lumMod val="85000"/>
                  <a:lumOff val="15000"/>
                </a:schemeClr>
              </a:solidFill>
              <a:cs typeface="Arial" pitchFamily="34" charset="0"/>
            </a:endParaRPr>
          </a:p>
        </p:txBody>
      </p:sp>
      <p:sp>
        <p:nvSpPr>
          <p:cNvPr id="2" name="Slide Number Placeholder 1">
            <a:extLst>
              <a:ext uri="{FF2B5EF4-FFF2-40B4-BE49-F238E27FC236}">
                <a16:creationId xmlns:a16="http://schemas.microsoft.com/office/drawing/2014/main" id="{0AC1E072-9B46-DD43-B71F-BD52EB8F8CB4}"/>
              </a:ext>
            </a:extLst>
          </p:cNvPr>
          <p:cNvSpPr>
            <a:spLocks noGrp="1"/>
          </p:cNvSpPr>
          <p:nvPr>
            <p:ph type="sldNum" sz="quarter" idx="11"/>
          </p:nvPr>
        </p:nvSpPr>
        <p:spPr/>
        <p:txBody>
          <a:bodyPr/>
          <a:lstStyle/>
          <a:p>
            <a:fld id="{23052ABF-1177-1D45-ACEE-7E39CD832E8A}" type="slidenum">
              <a:t>20</a:t>
            </a:fld>
            <a:endParaRPr lang="en-US"/>
          </a:p>
        </p:txBody>
      </p:sp>
    </p:spTree>
    <p:extLst>
      <p:ext uri="{BB962C8B-B14F-4D97-AF65-F5344CB8AC3E}">
        <p14:creationId xmlns:p14="http://schemas.microsoft.com/office/powerpoint/2010/main" val="45758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Shape 12">
            <a:extLst>
              <a:ext uri="{FF2B5EF4-FFF2-40B4-BE49-F238E27FC236}">
                <a16:creationId xmlns:a16="http://schemas.microsoft.com/office/drawing/2014/main" id="{2DD527F7-0A4F-4AC9-9C36-2CD61137BEDF}"/>
              </a:ext>
            </a:extLst>
          </p:cNvPr>
          <p:cNvSpPr/>
          <p:nvPr/>
        </p:nvSpPr>
        <p:spPr>
          <a:xfrm>
            <a:off x="6399651" y="1840981"/>
            <a:ext cx="503283" cy="503283"/>
          </a:xfrm>
          <a:prstGeom prst="corner">
            <a:avLst>
              <a:gd name="adj1" fmla="val 16112"/>
              <a:gd name="adj2" fmla="val 143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TextBox 13">
            <a:extLst>
              <a:ext uri="{FF2B5EF4-FFF2-40B4-BE49-F238E27FC236}">
                <a16:creationId xmlns:a16="http://schemas.microsoft.com/office/drawing/2014/main" id="{A72F2722-7A5B-4887-A1CD-E5284E74C195}"/>
              </a:ext>
            </a:extLst>
          </p:cNvPr>
          <p:cNvSpPr txBox="1"/>
          <p:nvPr/>
        </p:nvSpPr>
        <p:spPr>
          <a:xfrm>
            <a:off x="6507394" y="1336149"/>
            <a:ext cx="2110167" cy="923330"/>
          </a:xfrm>
          <a:prstGeom prst="rect">
            <a:avLst/>
          </a:prstGeom>
          <a:noFill/>
        </p:spPr>
        <p:txBody>
          <a:bodyPr wrap="square" rtlCol="0" anchor="ctr">
            <a:spAutoFit/>
          </a:bodyPr>
          <a:lstStyle/>
          <a:p>
            <a:pPr algn="ctr"/>
            <a:r>
              <a:rPr lang="en-US" altLang="ko-KR" sz="2400" b="1" dirty="0">
                <a:solidFill>
                  <a:schemeClr val="accent3"/>
                </a:solidFill>
                <a:latin typeface="+mj-lt"/>
                <a:cs typeface="Arial" pitchFamily="34" charset="0"/>
              </a:rPr>
              <a:t>LÝ DO CHỌN</a:t>
            </a:r>
          </a:p>
          <a:p>
            <a:pPr algn="ctr"/>
            <a:r>
              <a:rPr lang="en-US" altLang="ko-KR" sz="3000" b="1" dirty="0">
                <a:solidFill>
                  <a:schemeClr val="accent5"/>
                </a:solidFill>
                <a:latin typeface="+mj-lt"/>
                <a:cs typeface="Arial" pitchFamily="34" charset="0"/>
              </a:rPr>
              <a:t>ĐỀ TÀI</a:t>
            </a:r>
          </a:p>
        </p:txBody>
      </p:sp>
      <p:sp>
        <p:nvSpPr>
          <p:cNvPr id="16" name="L-Shape 15">
            <a:extLst>
              <a:ext uri="{FF2B5EF4-FFF2-40B4-BE49-F238E27FC236}">
                <a16:creationId xmlns:a16="http://schemas.microsoft.com/office/drawing/2014/main" id="{52B5AFD8-D22C-4266-9349-913DA9DA0DDB}"/>
              </a:ext>
            </a:extLst>
          </p:cNvPr>
          <p:cNvSpPr/>
          <p:nvPr/>
        </p:nvSpPr>
        <p:spPr>
          <a:xfrm rot="10800000">
            <a:off x="8226603" y="1162340"/>
            <a:ext cx="503283" cy="510829"/>
          </a:xfrm>
          <a:prstGeom prst="corner">
            <a:avLst>
              <a:gd name="adj1" fmla="val 14093"/>
              <a:gd name="adj2" fmla="val 1568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5" name="Rectangle 24">
            <a:extLst>
              <a:ext uri="{FF2B5EF4-FFF2-40B4-BE49-F238E27FC236}">
                <a16:creationId xmlns:a16="http://schemas.microsoft.com/office/drawing/2014/main" id="{03010289-A043-47AE-97EE-63C8CD4D69C7}"/>
              </a:ext>
            </a:extLst>
          </p:cNvPr>
          <p:cNvSpPr/>
          <p:nvPr/>
        </p:nvSpPr>
        <p:spPr>
          <a:xfrm>
            <a:off x="3267340" y="1886270"/>
            <a:ext cx="2592000" cy="3078000"/>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7" name="Rectangle 26">
            <a:extLst>
              <a:ext uri="{FF2B5EF4-FFF2-40B4-BE49-F238E27FC236}">
                <a16:creationId xmlns:a16="http://schemas.microsoft.com/office/drawing/2014/main" id="{53B68CF4-6C84-442E-922C-4DF8AFA158FC}"/>
              </a:ext>
            </a:extLst>
          </p:cNvPr>
          <p:cNvSpPr/>
          <p:nvPr/>
        </p:nvSpPr>
        <p:spPr>
          <a:xfrm>
            <a:off x="1052807" y="1154879"/>
            <a:ext cx="1998000" cy="22680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9" name="Rectangle 28">
            <a:extLst>
              <a:ext uri="{FF2B5EF4-FFF2-40B4-BE49-F238E27FC236}">
                <a16:creationId xmlns:a16="http://schemas.microsoft.com/office/drawing/2014/main" id="{446E4907-6655-4326-9454-CDBDB54FAE31}"/>
              </a:ext>
            </a:extLst>
          </p:cNvPr>
          <p:cNvSpPr/>
          <p:nvPr/>
        </p:nvSpPr>
        <p:spPr>
          <a:xfrm>
            <a:off x="6075872" y="3427660"/>
            <a:ext cx="1998000" cy="22680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8" name="Picture Placeholder 7" descr="A picture containing person, holding&#10;&#10;Description automatically generated">
            <a:extLst>
              <a:ext uri="{FF2B5EF4-FFF2-40B4-BE49-F238E27FC236}">
                <a16:creationId xmlns:a16="http://schemas.microsoft.com/office/drawing/2014/main" id="{878C80B7-6A05-0148-9705-B96AC600D50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9963" r="9963"/>
          <a:stretch>
            <a:fillRect/>
          </a:stretch>
        </p:blipFill>
        <p:spPr/>
      </p:pic>
      <p:pic>
        <p:nvPicPr>
          <p:cNvPr id="4" name="Picture Placeholder 3" descr="A close up of a coral&#10;&#10;Description automatically generated">
            <a:extLst>
              <a:ext uri="{FF2B5EF4-FFF2-40B4-BE49-F238E27FC236}">
                <a16:creationId xmlns:a16="http://schemas.microsoft.com/office/drawing/2014/main" id="{36893A31-42C8-304C-800D-57F6AE2F6F98}"/>
              </a:ext>
            </a:extLst>
          </p:cNvPr>
          <p:cNvPicPr>
            <a:picLocks noGrp="1" noChangeAspect="1"/>
          </p:cNvPicPr>
          <p:nvPr>
            <p:ph type="pic" idx="10"/>
          </p:nvPr>
        </p:nvPicPr>
        <p:blipFill>
          <a:blip r:embed="rId4">
            <a:extLst>
              <a:ext uri="{28A0092B-C50C-407E-A947-70E740481C1C}">
                <a14:useLocalDpi xmlns:a14="http://schemas.microsoft.com/office/drawing/2010/main" val="0"/>
              </a:ext>
            </a:extLst>
          </a:blip>
          <a:srcRect l="33706" r="33706"/>
          <a:stretch>
            <a:fillRect/>
          </a:stretch>
        </p:blipFill>
        <p:spPr>
          <a:xfrm>
            <a:off x="1160807" y="540839"/>
            <a:ext cx="1782000" cy="2736000"/>
          </a:xfrm>
        </p:spPr>
      </p:pic>
      <p:pic>
        <p:nvPicPr>
          <p:cNvPr id="11" name="Picture Placeholder 10" descr="A group of people posing for the camera&#10;&#10;Description automatically generated">
            <a:extLst>
              <a:ext uri="{FF2B5EF4-FFF2-40B4-BE49-F238E27FC236}">
                <a16:creationId xmlns:a16="http://schemas.microsoft.com/office/drawing/2014/main" id="{5AAAB42D-87E7-8E47-94EC-19F49E315864}"/>
              </a:ext>
            </a:extLst>
          </p:cNvPr>
          <p:cNvPicPr>
            <a:picLocks noGrp="1" noChangeAspect="1"/>
          </p:cNvPicPr>
          <p:nvPr>
            <p:ph type="pic" idx="11"/>
          </p:nvPr>
        </p:nvPicPr>
        <p:blipFill>
          <a:blip r:embed="rId5" cstate="print">
            <a:extLst>
              <a:ext uri="{28A0092B-C50C-407E-A947-70E740481C1C}">
                <a14:useLocalDpi xmlns:a14="http://schemas.microsoft.com/office/drawing/2010/main" val="0"/>
              </a:ext>
            </a:extLst>
          </a:blip>
          <a:srcRect l="12684" r="12684"/>
          <a:stretch>
            <a:fillRect/>
          </a:stretch>
        </p:blipFill>
        <p:spPr>
          <a:xfrm>
            <a:off x="6183872" y="3571213"/>
            <a:ext cx="1782000" cy="2736000"/>
          </a:xfrm>
        </p:spPr>
      </p:pic>
      <p:sp>
        <p:nvSpPr>
          <p:cNvPr id="2" name="Slide Number Placeholder 1">
            <a:extLst>
              <a:ext uri="{FF2B5EF4-FFF2-40B4-BE49-F238E27FC236}">
                <a16:creationId xmlns:a16="http://schemas.microsoft.com/office/drawing/2014/main" id="{F965B33E-F15A-2744-A693-0D6833385E9A}"/>
              </a:ext>
            </a:extLst>
          </p:cNvPr>
          <p:cNvSpPr>
            <a:spLocks noGrp="1"/>
          </p:cNvSpPr>
          <p:nvPr>
            <p:ph type="sldNum" sz="quarter" idx="12"/>
          </p:nvPr>
        </p:nvSpPr>
        <p:spPr/>
        <p:txBody>
          <a:bodyPr/>
          <a:lstStyle/>
          <a:p>
            <a:fld id="{23052ABF-1177-1D45-ACEE-7E39CD832E8A}" type="slidenum">
              <a:t>3</a:t>
            </a:fld>
            <a:endParaRPr lang="en-US"/>
          </a:p>
        </p:txBody>
      </p:sp>
    </p:spTree>
    <p:extLst>
      <p:ext uri="{BB962C8B-B14F-4D97-AF65-F5344CB8AC3E}">
        <p14:creationId xmlns:p14="http://schemas.microsoft.com/office/powerpoint/2010/main" val="2209397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Top Corners Rounded 246">
            <a:extLst>
              <a:ext uri="{FF2B5EF4-FFF2-40B4-BE49-F238E27FC236}">
                <a16:creationId xmlns:a16="http://schemas.microsoft.com/office/drawing/2014/main" id="{53CCA59F-A1B5-154A-8A02-BAD90393BF0D}"/>
              </a:ext>
            </a:extLst>
          </p:cNvPr>
          <p:cNvSpPr/>
          <p:nvPr/>
        </p:nvSpPr>
        <p:spPr>
          <a:xfrm rot="16200000">
            <a:off x="1036574" y="-789681"/>
            <a:ext cx="543185" cy="2616332"/>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1"/>
          <p:cNvSpPr>
            <a:spLocks noGrp="1"/>
          </p:cNvSpPr>
          <p:nvPr>
            <p:ph type="body" sz="quarter" idx="10"/>
          </p:nvPr>
        </p:nvSpPr>
        <p:spPr>
          <a:xfrm>
            <a:off x="89856" y="252347"/>
            <a:ext cx="2289164" cy="543185"/>
          </a:xfrm>
        </p:spPr>
        <p:txBody>
          <a:bodyPr anchor="ctr">
            <a:normAutofit/>
          </a:bodyPr>
          <a:lstStyle/>
          <a:p>
            <a:r>
              <a:rPr lang="en-US" sz="2400" dirty="0">
                <a:solidFill>
                  <a:schemeClr val="bg1">
                    <a:lumMod val="95000"/>
                  </a:schemeClr>
                </a:solidFill>
              </a:rPr>
              <a:t>Mục tiêu đề tài</a:t>
            </a:r>
          </a:p>
        </p:txBody>
      </p:sp>
      <p:graphicFrame>
        <p:nvGraphicFramePr>
          <p:cNvPr id="46" name="Diagram 45">
            <a:extLst>
              <a:ext uri="{FF2B5EF4-FFF2-40B4-BE49-F238E27FC236}">
                <a16:creationId xmlns:a16="http://schemas.microsoft.com/office/drawing/2014/main" id="{5C018B94-F4B5-224B-9464-260FD1B15540}"/>
              </a:ext>
            </a:extLst>
          </p:cNvPr>
          <p:cNvGraphicFramePr/>
          <p:nvPr>
            <p:extLst>
              <p:ext uri="{D42A27DB-BD31-4B8C-83A1-F6EECF244321}">
                <p14:modId xmlns:p14="http://schemas.microsoft.com/office/powerpoint/2010/main" val="445871275"/>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E009D366-214E-734C-8B5F-51F5E6E2B8FA}"/>
              </a:ext>
            </a:extLst>
          </p:cNvPr>
          <p:cNvSpPr>
            <a:spLocks noGrp="1"/>
          </p:cNvSpPr>
          <p:nvPr>
            <p:ph type="sldNum" sz="quarter" idx="11"/>
          </p:nvPr>
        </p:nvSpPr>
        <p:spPr/>
        <p:txBody>
          <a:bodyPr/>
          <a:lstStyle/>
          <a:p>
            <a:fld id="{23052ABF-1177-1D45-ACEE-7E39CD832E8A}" type="slidenum">
              <a:t>4</a:t>
            </a:fld>
            <a:endParaRPr lang="en-US"/>
          </a:p>
        </p:txBody>
      </p:sp>
    </p:spTree>
    <p:extLst>
      <p:ext uri="{BB962C8B-B14F-4D97-AF65-F5344CB8AC3E}">
        <p14:creationId xmlns:p14="http://schemas.microsoft.com/office/powerpoint/2010/main" val="545688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Top Corners Rounded 246">
            <a:extLst>
              <a:ext uri="{FF2B5EF4-FFF2-40B4-BE49-F238E27FC236}">
                <a16:creationId xmlns:a16="http://schemas.microsoft.com/office/drawing/2014/main" id="{53CCA59F-A1B5-154A-8A02-BAD90393BF0D}"/>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1"/>
          <p:cNvSpPr>
            <a:spLocks noGrp="1"/>
          </p:cNvSpPr>
          <p:nvPr>
            <p:ph type="body" sz="quarter" idx="10"/>
          </p:nvPr>
        </p:nvSpPr>
        <p:spPr>
          <a:xfrm>
            <a:off x="-126319" y="276045"/>
            <a:ext cx="3501496" cy="543185"/>
          </a:xfrm>
        </p:spPr>
        <p:txBody>
          <a:bodyPr anchor="ctr">
            <a:normAutofit/>
          </a:bodyPr>
          <a:lstStyle/>
          <a:p>
            <a:r>
              <a:rPr lang="en-US" sz="2400" dirty="0">
                <a:solidFill>
                  <a:schemeClr val="bg1">
                    <a:lumMod val="95000"/>
                  </a:schemeClr>
                </a:solidFill>
              </a:rPr>
              <a:t>Cấu trúc đối số vị ngữ</a:t>
            </a:r>
          </a:p>
        </p:txBody>
      </p:sp>
      <p:pic>
        <p:nvPicPr>
          <p:cNvPr id="49" name="Picture 48" descr="A screenshot of a cell phone&#10;&#10;Description automatically generated">
            <a:extLst>
              <a:ext uri="{FF2B5EF4-FFF2-40B4-BE49-F238E27FC236}">
                <a16:creationId xmlns:a16="http://schemas.microsoft.com/office/drawing/2014/main" id="{69EFE080-6AB3-6E4A-B284-3BF674D821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1757" y="1636342"/>
            <a:ext cx="7090348" cy="4088239"/>
          </a:xfrm>
          <a:prstGeom prst="rect">
            <a:avLst/>
          </a:prstGeom>
        </p:spPr>
      </p:pic>
      <p:sp>
        <p:nvSpPr>
          <p:cNvPr id="50" name="TextBox 49">
            <a:extLst>
              <a:ext uri="{FF2B5EF4-FFF2-40B4-BE49-F238E27FC236}">
                <a16:creationId xmlns:a16="http://schemas.microsoft.com/office/drawing/2014/main" id="{1C349BFA-CEC7-924E-98D0-908505E9442B}"/>
              </a:ext>
            </a:extLst>
          </p:cNvPr>
          <p:cNvSpPr txBox="1"/>
          <p:nvPr/>
        </p:nvSpPr>
        <p:spPr>
          <a:xfrm>
            <a:off x="524655" y="1088449"/>
            <a:ext cx="1986441" cy="461665"/>
          </a:xfrm>
          <a:prstGeom prst="rect">
            <a:avLst/>
          </a:prstGeom>
          <a:noFill/>
        </p:spPr>
        <p:txBody>
          <a:bodyPr wrap="none" rtlCol="0">
            <a:spAutoFit/>
          </a:bodyPr>
          <a:lstStyle/>
          <a:p>
            <a:pPr marL="342900" indent="-342900">
              <a:buFont typeface="System Font Regular"/>
              <a:buChar char="▸"/>
            </a:pPr>
            <a:r>
              <a:rPr lang="en-US" sz="2400">
                <a:latin typeface="+mn-ea"/>
              </a:rPr>
              <a:t>Khái niệm:</a:t>
            </a:r>
          </a:p>
        </p:txBody>
      </p:sp>
      <p:sp>
        <p:nvSpPr>
          <p:cNvPr id="3" name="Slide Number Placeholder 2">
            <a:extLst>
              <a:ext uri="{FF2B5EF4-FFF2-40B4-BE49-F238E27FC236}">
                <a16:creationId xmlns:a16="http://schemas.microsoft.com/office/drawing/2014/main" id="{6074BD81-7D39-A845-B6F4-FFD0A293A572}"/>
              </a:ext>
            </a:extLst>
          </p:cNvPr>
          <p:cNvSpPr>
            <a:spLocks noGrp="1"/>
          </p:cNvSpPr>
          <p:nvPr>
            <p:ph type="sldNum" sz="quarter" idx="11"/>
          </p:nvPr>
        </p:nvSpPr>
        <p:spPr/>
        <p:txBody>
          <a:bodyPr/>
          <a:lstStyle/>
          <a:p>
            <a:fld id="{23052ABF-1177-1D45-ACEE-7E39CD832E8A}" type="slidenum">
              <a:t>5</a:t>
            </a:fld>
            <a:endParaRPr lang="en-US"/>
          </a:p>
        </p:txBody>
      </p:sp>
    </p:spTree>
    <p:extLst>
      <p:ext uri="{BB962C8B-B14F-4D97-AF65-F5344CB8AC3E}">
        <p14:creationId xmlns:p14="http://schemas.microsoft.com/office/powerpoint/2010/main" val="1937789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Top Corners Rounded 246">
            <a:extLst>
              <a:ext uri="{FF2B5EF4-FFF2-40B4-BE49-F238E27FC236}">
                <a16:creationId xmlns:a16="http://schemas.microsoft.com/office/drawing/2014/main" id="{53CCA59F-A1B5-154A-8A02-BAD90393BF0D}"/>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1"/>
          <p:cNvSpPr>
            <a:spLocks noGrp="1"/>
          </p:cNvSpPr>
          <p:nvPr>
            <p:ph type="body" sz="quarter" idx="10"/>
          </p:nvPr>
        </p:nvSpPr>
        <p:spPr>
          <a:xfrm>
            <a:off x="-126319" y="276045"/>
            <a:ext cx="3501496" cy="543185"/>
          </a:xfrm>
        </p:spPr>
        <p:txBody>
          <a:bodyPr anchor="ctr">
            <a:normAutofit/>
          </a:bodyPr>
          <a:lstStyle/>
          <a:p>
            <a:r>
              <a:rPr lang="en-US" sz="2400" dirty="0">
                <a:solidFill>
                  <a:schemeClr val="bg1">
                    <a:lumMod val="95000"/>
                  </a:schemeClr>
                </a:solidFill>
              </a:rPr>
              <a:t>Cấu trúc đối số vị ngữ</a:t>
            </a:r>
          </a:p>
        </p:txBody>
      </p:sp>
      <p:sp>
        <p:nvSpPr>
          <p:cNvPr id="3" name="TextBox 2">
            <a:extLst>
              <a:ext uri="{FF2B5EF4-FFF2-40B4-BE49-F238E27FC236}">
                <a16:creationId xmlns:a16="http://schemas.microsoft.com/office/drawing/2014/main" id="{85DE2AEA-36E7-B544-A374-F842D359DD7C}"/>
              </a:ext>
            </a:extLst>
          </p:cNvPr>
          <p:cNvSpPr txBox="1"/>
          <p:nvPr/>
        </p:nvSpPr>
        <p:spPr>
          <a:xfrm>
            <a:off x="524655" y="1619603"/>
            <a:ext cx="8084264" cy="3721853"/>
          </a:xfrm>
          <a:prstGeom prst="rect">
            <a:avLst/>
          </a:prstGeom>
          <a:solidFill>
            <a:schemeClr val="bg1"/>
          </a:solidFill>
          <a:ln>
            <a:solidFill>
              <a:schemeClr val="lt1">
                <a:hueOff val="0"/>
                <a:satOff val="0"/>
                <a:lumOff val="0"/>
              </a:schemeClr>
            </a:solidFill>
          </a:ln>
        </p:spPr>
        <p:txBody>
          <a:bodyPr wrap="none" rtlCol="0">
            <a:spAutoFit/>
          </a:bodyPr>
          <a:lstStyle/>
          <a:p>
            <a:pPr marL="342900" indent="-342900">
              <a:buFont typeface="System Font Regular"/>
              <a:buChar char="▸"/>
            </a:pPr>
            <a:r>
              <a:rPr lang="en-US" sz="2400" dirty="0">
                <a:latin typeface="+mn-ea"/>
              </a:rPr>
              <a:t>Các </a:t>
            </a:r>
            <a:r>
              <a:rPr lang="en-US" sz="2400" dirty="0" err="1">
                <a:latin typeface="+mn-ea"/>
              </a:rPr>
              <a:t>khung</a:t>
            </a:r>
            <a:r>
              <a:rPr lang="en-US" sz="2400" dirty="0">
                <a:latin typeface="+mn-ea"/>
              </a:rPr>
              <a:t> đối số:</a:t>
            </a:r>
          </a:p>
          <a:p>
            <a:pPr marL="800044" lvl="1" indent="-342900">
              <a:lnSpc>
                <a:spcPct val="150000"/>
              </a:lnSpc>
              <a:buFont typeface="Arial" panose="020B0604020202020204" pitchFamily="34" charset="0"/>
              <a:buChar char="•"/>
            </a:pPr>
            <a:r>
              <a:rPr lang="en-US" sz="2400" dirty="0">
                <a:latin typeface="+mn-ea"/>
              </a:rPr>
              <a:t>FrameNet </a:t>
            </a:r>
            <a:r>
              <a:rPr lang="en-US" sz="2400" u="sng" dirty="0">
                <a:latin typeface="+mn-ea"/>
                <a:hlinkClick r:id="rId3" action="ppaction://hlinksldjump">
                  <a:extLst>
                    <a:ext uri="{A12FA001-AC4F-418D-AE19-62706E023703}">
                      <ahyp:hlinkClr xmlns:ahyp="http://schemas.microsoft.com/office/drawing/2018/hyperlinkcolor" val="tx"/>
                    </a:ext>
                  </a:extLst>
                </a:hlinkClick>
              </a:rPr>
              <a:t>[3]</a:t>
            </a:r>
            <a:r>
              <a:rPr lang="en-US" sz="2400" dirty="0">
                <a:latin typeface="+mn-ea"/>
              </a:rPr>
              <a:t>:</a:t>
            </a:r>
            <a:r>
              <a:rPr lang="en-US" sz="2400" dirty="0">
                <a:latin typeface="+mn-ea"/>
                <a:hlinkClick r:id="rId3" action="ppaction://hlinksldjump"/>
              </a:rPr>
              <a:t>:</a:t>
            </a:r>
            <a:r>
              <a:rPr lang="en-US" sz="2400" dirty="0">
                <a:latin typeface="+mn-ea"/>
              </a:rPr>
              <a:t> </a:t>
            </a:r>
          </a:p>
          <a:p>
            <a:pPr lvl="2">
              <a:lnSpc>
                <a:spcPct val="150000"/>
              </a:lnSpc>
            </a:pPr>
            <a:r>
              <a:rPr lang="en-US" sz="2000" dirty="0">
                <a:latin typeface="+mn-ea"/>
              </a:rPr>
              <a:t>[Mary</a:t>
            </a:r>
            <a:r>
              <a:rPr lang="en-US" sz="2000" baseline="-25000" dirty="0">
                <a:latin typeface="+mn-ea"/>
              </a:rPr>
              <a:t>ARG0</a:t>
            </a:r>
            <a:r>
              <a:rPr lang="en-US" sz="2000" dirty="0">
                <a:latin typeface="+mn-ea"/>
              </a:rPr>
              <a:t>] </a:t>
            </a:r>
            <a:r>
              <a:rPr lang="en-US" sz="2000" b="1" dirty="0">
                <a:solidFill>
                  <a:srgbClr val="F0004C"/>
                </a:solidFill>
                <a:effectLst>
                  <a:outerShdw dist="50800" sx="1000" sy="1000" algn="ctr" rotWithShape="0">
                    <a:srgbClr val="000000"/>
                  </a:outerShdw>
                  <a:reflection endPos="0" dist="50800" dir="5400000" sy="-100000" algn="bl" rotWithShape="0"/>
                </a:effectLst>
                <a:latin typeface="+mn-ea"/>
              </a:rPr>
              <a:t>rented</a:t>
            </a:r>
            <a:r>
              <a:rPr lang="en-US" sz="2000" dirty="0">
                <a:latin typeface="+mn-ea"/>
              </a:rPr>
              <a:t> [a room</a:t>
            </a:r>
            <a:r>
              <a:rPr lang="en-US" sz="2000" baseline="-25000" dirty="0">
                <a:latin typeface="+mn-ea"/>
              </a:rPr>
              <a:t>ARG1</a:t>
            </a:r>
            <a:r>
              <a:rPr lang="en-US" sz="2000" dirty="0">
                <a:latin typeface="+mn-ea"/>
              </a:rPr>
              <a:t>] to John for a week.</a:t>
            </a:r>
            <a:r>
              <a:rPr lang="en-US" sz="2400" dirty="0">
                <a:latin typeface="+mn-ea"/>
              </a:rPr>
              <a:t> </a:t>
            </a:r>
          </a:p>
          <a:p>
            <a:pPr marL="800044" lvl="1" indent="-342900">
              <a:lnSpc>
                <a:spcPct val="150000"/>
              </a:lnSpc>
              <a:buFont typeface="Arial" panose="020B0604020202020204" pitchFamily="34" charset="0"/>
              <a:buChar char="•"/>
            </a:pPr>
            <a:r>
              <a:rPr lang="en-US" sz="2400" dirty="0">
                <a:latin typeface="+mn-ea"/>
              </a:rPr>
              <a:t>VerbNet </a:t>
            </a:r>
            <a:r>
              <a:rPr lang="en-US" sz="2400" dirty="0">
                <a:latin typeface="+mn-ea"/>
                <a:hlinkClick r:id="rId3" action="ppaction://hlinksldjump">
                  <a:extLst>
                    <a:ext uri="{A12FA001-AC4F-418D-AE19-62706E023703}">
                      <ahyp:hlinkClr xmlns:ahyp="http://schemas.microsoft.com/office/drawing/2018/hyperlinkcolor" val="tx"/>
                    </a:ext>
                  </a:extLst>
                </a:hlinkClick>
              </a:rPr>
              <a:t>[4]</a:t>
            </a:r>
            <a:r>
              <a:rPr lang="en-US" sz="2400" dirty="0">
                <a:latin typeface="+mn-ea"/>
              </a:rPr>
              <a:t>:</a:t>
            </a:r>
          </a:p>
          <a:p>
            <a:pPr lvl="1">
              <a:lnSpc>
                <a:spcPct val="150000"/>
              </a:lnSpc>
            </a:pPr>
            <a:r>
              <a:rPr lang="en-US" sz="2400" dirty="0">
                <a:latin typeface="+mn-ea"/>
              </a:rPr>
              <a:t>	</a:t>
            </a:r>
            <a:r>
              <a:rPr lang="en-US" sz="2000" dirty="0">
                <a:latin typeface="+mn-ea"/>
              </a:rPr>
              <a:t>[Mary</a:t>
            </a:r>
            <a:r>
              <a:rPr lang="en-US" sz="2000" baseline="-25000" dirty="0">
                <a:latin typeface="+mn-ea"/>
              </a:rPr>
              <a:t>ARG0</a:t>
            </a:r>
            <a:r>
              <a:rPr lang="en-US" sz="2000" dirty="0">
                <a:latin typeface="+mn-ea"/>
              </a:rPr>
              <a:t>] </a:t>
            </a:r>
            <a:r>
              <a:rPr lang="en-US" sz="2000" b="1" dirty="0">
                <a:solidFill>
                  <a:srgbClr val="F0004C"/>
                </a:solidFill>
                <a:latin typeface="+mn-ea"/>
              </a:rPr>
              <a:t>rented</a:t>
            </a:r>
            <a:r>
              <a:rPr lang="en-US" sz="2000" dirty="0">
                <a:latin typeface="+mn-ea"/>
              </a:rPr>
              <a:t> [a room</a:t>
            </a:r>
            <a:r>
              <a:rPr lang="en-US" sz="2000" baseline="-25000" dirty="0">
                <a:latin typeface="+mn-ea"/>
              </a:rPr>
              <a:t>ARG1</a:t>
            </a:r>
            <a:r>
              <a:rPr lang="en-US" sz="2000" dirty="0">
                <a:latin typeface="+mn-ea"/>
              </a:rPr>
              <a:t>] to [John</a:t>
            </a:r>
            <a:r>
              <a:rPr lang="en-US" sz="2000" baseline="-25000" dirty="0">
                <a:latin typeface="+mn-ea"/>
              </a:rPr>
              <a:t>ARG2</a:t>
            </a:r>
            <a:r>
              <a:rPr lang="en-US" sz="2000" dirty="0">
                <a:latin typeface="+mn-ea"/>
              </a:rPr>
              <a:t>] for a week.</a:t>
            </a:r>
          </a:p>
          <a:p>
            <a:pPr marL="800044" lvl="1" indent="-342900">
              <a:lnSpc>
                <a:spcPct val="150000"/>
              </a:lnSpc>
              <a:buFont typeface="Arial" panose="020B0604020202020204" pitchFamily="34" charset="0"/>
              <a:buChar char="•"/>
            </a:pPr>
            <a:r>
              <a:rPr lang="en-US" sz="2400" dirty="0" err="1">
                <a:latin typeface="+mn-ea"/>
              </a:rPr>
              <a:t>Propbank</a:t>
            </a:r>
            <a:r>
              <a:rPr lang="en-US" sz="2400" dirty="0">
                <a:latin typeface="+mn-ea"/>
              </a:rPr>
              <a:t> </a:t>
            </a:r>
            <a:r>
              <a:rPr lang="en-US" sz="2400" dirty="0">
                <a:latin typeface="+mn-ea"/>
                <a:hlinkClick r:id="rId3" action="ppaction://hlinksldjump">
                  <a:extLst>
                    <a:ext uri="{A12FA001-AC4F-418D-AE19-62706E023703}">
                      <ahyp:hlinkClr xmlns:ahyp="http://schemas.microsoft.com/office/drawing/2018/hyperlinkcolor" val="tx"/>
                    </a:ext>
                  </a:extLst>
                </a:hlinkClick>
              </a:rPr>
              <a:t>[7]</a:t>
            </a:r>
            <a:r>
              <a:rPr lang="en-US" sz="2400" dirty="0">
                <a:latin typeface="+mn-ea"/>
              </a:rPr>
              <a:t>:</a:t>
            </a:r>
          </a:p>
          <a:p>
            <a:pPr lvl="1">
              <a:lnSpc>
                <a:spcPct val="150000"/>
              </a:lnSpc>
            </a:pPr>
            <a:r>
              <a:rPr lang="en-US" sz="2400" dirty="0">
                <a:latin typeface="+mn-ea"/>
              </a:rPr>
              <a:t>	</a:t>
            </a:r>
            <a:r>
              <a:rPr lang="en-US" sz="2000" dirty="0">
                <a:latin typeface="+mn-ea"/>
              </a:rPr>
              <a:t>[Mary</a:t>
            </a:r>
            <a:r>
              <a:rPr lang="en-US" sz="2000" baseline="-25000" dirty="0">
                <a:latin typeface="+mn-ea"/>
              </a:rPr>
              <a:t>ARG0</a:t>
            </a:r>
            <a:r>
              <a:rPr lang="en-US" sz="2000" dirty="0">
                <a:latin typeface="+mn-ea"/>
              </a:rPr>
              <a:t>] </a:t>
            </a:r>
            <a:r>
              <a:rPr lang="en-US" sz="2000" b="1" dirty="0">
                <a:solidFill>
                  <a:srgbClr val="F0004C"/>
                </a:solidFill>
                <a:latin typeface="+mn-ea"/>
              </a:rPr>
              <a:t>rented</a:t>
            </a:r>
            <a:r>
              <a:rPr lang="en-US" sz="2000" dirty="0">
                <a:latin typeface="+mn-ea"/>
              </a:rPr>
              <a:t> [a room</a:t>
            </a:r>
            <a:r>
              <a:rPr lang="en-US" sz="2000" baseline="-25000" dirty="0">
                <a:latin typeface="+mn-ea"/>
              </a:rPr>
              <a:t>ARG1</a:t>
            </a:r>
            <a:r>
              <a:rPr lang="en-US" sz="2000" dirty="0">
                <a:latin typeface="+mn-ea"/>
              </a:rPr>
              <a:t>] to [John</a:t>
            </a:r>
            <a:r>
              <a:rPr lang="en-US" sz="2000" baseline="-25000" dirty="0">
                <a:latin typeface="+mn-ea"/>
              </a:rPr>
              <a:t>ARG2</a:t>
            </a:r>
            <a:r>
              <a:rPr lang="en-US" sz="2000" dirty="0">
                <a:latin typeface="+mn-ea"/>
              </a:rPr>
              <a:t>] [for a week</a:t>
            </a:r>
            <a:r>
              <a:rPr lang="en-US" sz="2000" baseline="-25000" dirty="0">
                <a:latin typeface="+mn-ea"/>
              </a:rPr>
              <a:t>ARG4</a:t>
            </a:r>
            <a:r>
              <a:rPr lang="en-US" sz="2000" dirty="0">
                <a:latin typeface="+mn-ea"/>
              </a:rPr>
              <a:t>].</a:t>
            </a:r>
          </a:p>
        </p:txBody>
      </p:sp>
      <p:sp>
        <p:nvSpPr>
          <p:cNvPr id="6" name="TextBox 5">
            <a:extLst>
              <a:ext uri="{FF2B5EF4-FFF2-40B4-BE49-F238E27FC236}">
                <a16:creationId xmlns:a16="http://schemas.microsoft.com/office/drawing/2014/main" id="{8692B0F9-CC12-2942-80E3-F6428A1FB27D}"/>
              </a:ext>
            </a:extLst>
          </p:cNvPr>
          <p:cNvSpPr txBox="1"/>
          <p:nvPr/>
        </p:nvSpPr>
        <p:spPr>
          <a:xfrm>
            <a:off x="524655" y="1088449"/>
            <a:ext cx="1986441" cy="461665"/>
          </a:xfrm>
          <a:prstGeom prst="rect">
            <a:avLst/>
          </a:prstGeom>
          <a:noFill/>
        </p:spPr>
        <p:txBody>
          <a:bodyPr wrap="none" rtlCol="0">
            <a:spAutoFit/>
          </a:bodyPr>
          <a:lstStyle/>
          <a:p>
            <a:pPr marL="342900" indent="-342900">
              <a:buFont typeface="System Font Regular"/>
              <a:buChar char="▸"/>
            </a:pPr>
            <a:r>
              <a:rPr lang="en-US" sz="2400">
                <a:solidFill>
                  <a:schemeClr val="bg1">
                    <a:lumMod val="65000"/>
                  </a:schemeClr>
                </a:solidFill>
                <a:latin typeface="+mn-ea"/>
              </a:rPr>
              <a:t>Khái niệm:</a:t>
            </a:r>
          </a:p>
        </p:txBody>
      </p:sp>
      <p:sp>
        <p:nvSpPr>
          <p:cNvPr id="4" name="Slide Number Placeholder 3">
            <a:extLst>
              <a:ext uri="{FF2B5EF4-FFF2-40B4-BE49-F238E27FC236}">
                <a16:creationId xmlns:a16="http://schemas.microsoft.com/office/drawing/2014/main" id="{E0766F15-9A17-B244-B0DB-41640384EA6C}"/>
              </a:ext>
            </a:extLst>
          </p:cNvPr>
          <p:cNvSpPr>
            <a:spLocks noGrp="1"/>
          </p:cNvSpPr>
          <p:nvPr>
            <p:ph type="sldNum" sz="quarter" idx="11"/>
          </p:nvPr>
        </p:nvSpPr>
        <p:spPr/>
        <p:txBody>
          <a:bodyPr/>
          <a:lstStyle/>
          <a:p>
            <a:fld id="{23052ABF-1177-1D45-ACEE-7E39CD832E8A}" type="slidenum">
              <a:t>6</a:t>
            </a:fld>
            <a:endParaRPr lang="en-US"/>
          </a:p>
        </p:txBody>
      </p:sp>
    </p:spTree>
    <p:extLst>
      <p:ext uri="{BB962C8B-B14F-4D97-AF65-F5344CB8AC3E}">
        <p14:creationId xmlns:p14="http://schemas.microsoft.com/office/powerpoint/2010/main" val="1102639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Top Corners Rounded 246">
            <a:extLst>
              <a:ext uri="{FF2B5EF4-FFF2-40B4-BE49-F238E27FC236}">
                <a16:creationId xmlns:a16="http://schemas.microsoft.com/office/drawing/2014/main" id="{53CCA59F-A1B5-154A-8A02-BAD90393BF0D}"/>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1"/>
          <p:cNvSpPr>
            <a:spLocks noGrp="1"/>
          </p:cNvSpPr>
          <p:nvPr>
            <p:ph type="body" sz="quarter" idx="10"/>
          </p:nvPr>
        </p:nvSpPr>
        <p:spPr>
          <a:xfrm>
            <a:off x="19492" y="264613"/>
            <a:ext cx="3501496" cy="543185"/>
          </a:xfrm>
        </p:spPr>
        <p:txBody>
          <a:bodyPr anchor="ctr">
            <a:normAutofit/>
          </a:bodyPr>
          <a:lstStyle/>
          <a:p>
            <a:pPr algn="l"/>
            <a:r>
              <a:rPr lang="en-US" sz="2000" dirty="0">
                <a:solidFill>
                  <a:schemeClr val="bg1">
                    <a:lumMod val="95000"/>
                  </a:schemeClr>
                </a:solidFill>
              </a:rPr>
              <a:t>Cấu trúc đối số vị ngữ</a:t>
            </a:r>
          </a:p>
        </p:txBody>
      </p:sp>
      <p:sp>
        <p:nvSpPr>
          <p:cNvPr id="3" name="TextBox 2">
            <a:extLst>
              <a:ext uri="{FF2B5EF4-FFF2-40B4-BE49-F238E27FC236}">
                <a16:creationId xmlns:a16="http://schemas.microsoft.com/office/drawing/2014/main" id="{85DE2AEA-36E7-B544-A374-F842D359DD7C}"/>
              </a:ext>
            </a:extLst>
          </p:cNvPr>
          <p:cNvSpPr txBox="1"/>
          <p:nvPr/>
        </p:nvSpPr>
        <p:spPr>
          <a:xfrm>
            <a:off x="524655" y="1619599"/>
            <a:ext cx="2996333" cy="461665"/>
          </a:xfrm>
          <a:prstGeom prst="rect">
            <a:avLst/>
          </a:prstGeom>
          <a:solidFill>
            <a:schemeClr val="bg1"/>
          </a:solidFill>
          <a:ln>
            <a:solidFill>
              <a:schemeClr val="lt1">
                <a:hueOff val="0"/>
                <a:satOff val="0"/>
                <a:lumOff val="0"/>
              </a:schemeClr>
            </a:solidFill>
          </a:ln>
        </p:spPr>
        <p:txBody>
          <a:bodyPr wrap="none" rtlCol="0">
            <a:spAutoFit/>
          </a:bodyPr>
          <a:lstStyle/>
          <a:p>
            <a:pPr marL="342900" indent="-342900">
              <a:buFont typeface="System Font Regular"/>
              <a:buChar char="▸"/>
            </a:pPr>
            <a:r>
              <a:rPr lang="en-US" sz="2400">
                <a:solidFill>
                  <a:schemeClr val="bg1">
                    <a:lumMod val="65000"/>
                  </a:schemeClr>
                </a:solidFill>
                <a:latin typeface="+mn-ea"/>
              </a:rPr>
              <a:t>Các khung đối số:</a:t>
            </a:r>
          </a:p>
        </p:txBody>
      </p:sp>
      <p:sp>
        <p:nvSpPr>
          <p:cNvPr id="6" name="TextBox 5">
            <a:extLst>
              <a:ext uri="{FF2B5EF4-FFF2-40B4-BE49-F238E27FC236}">
                <a16:creationId xmlns:a16="http://schemas.microsoft.com/office/drawing/2014/main" id="{8692B0F9-CC12-2942-80E3-F6428A1FB27D}"/>
              </a:ext>
            </a:extLst>
          </p:cNvPr>
          <p:cNvSpPr txBox="1"/>
          <p:nvPr/>
        </p:nvSpPr>
        <p:spPr>
          <a:xfrm>
            <a:off x="524655" y="1088449"/>
            <a:ext cx="1986441" cy="461665"/>
          </a:xfrm>
          <a:prstGeom prst="rect">
            <a:avLst/>
          </a:prstGeom>
          <a:noFill/>
        </p:spPr>
        <p:txBody>
          <a:bodyPr wrap="none" rtlCol="0">
            <a:spAutoFit/>
          </a:bodyPr>
          <a:lstStyle/>
          <a:p>
            <a:pPr marL="342900" indent="-342900">
              <a:buFont typeface="System Font Regular"/>
              <a:buChar char="▸"/>
            </a:pPr>
            <a:r>
              <a:rPr lang="en-US" sz="2400">
                <a:solidFill>
                  <a:schemeClr val="bg1">
                    <a:lumMod val="65000"/>
                  </a:schemeClr>
                </a:solidFill>
                <a:latin typeface="+mn-ea"/>
              </a:rPr>
              <a:t>Khái niệm:</a:t>
            </a:r>
          </a:p>
        </p:txBody>
      </p:sp>
      <p:sp>
        <p:nvSpPr>
          <p:cNvPr id="7" name="TextBox 6">
            <a:extLst>
              <a:ext uri="{FF2B5EF4-FFF2-40B4-BE49-F238E27FC236}">
                <a16:creationId xmlns:a16="http://schemas.microsoft.com/office/drawing/2014/main" id="{474A9D2F-C48D-054D-A9B9-53A6E2FE698E}"/>
              </a:ext>
            </a:extLst>
          </p:cNvPr>
          <p:cNvSpPr txBox="1"/>
          <p:nvPr/>
        </p:nvSpPr>
        <p:spPr>
          <a:xfrm>
            <a:off x="524655" y="2150749"/>
            <a:ext cx="8318303" cy="951864"/>
          </a:xfrm>
          <a:prstGeom prst="rect">
            <a:avLst/>
          </a:prstGeom>
          <a:solidFill>
            <a:schemeClr val="bg1"/>
          </a:solidFill>
          <a:ln>
            <a:solidFill>
              <a:schemeClr val="lt1">
                <a:hueOff val="0"/>
                <a:satOff val="0"/>
                <a:lumOff val="0"/>
              </a:schemeClr>
            </a:solidFill>
          </a:ln>
        </p:spPr>
        <p:txBody>
          <a:bodyPr wrap="none" rtlCol="0">
            <a:spAutoFit/>
          </a:bodyPr>
          <a:lstStyle/>
          <a:p>
            <a:pPr marL="342900" indent="-342900">
              <a:buFont typeface="System Font Regular"/>
              <a:buChar char="▸"/>
            </a:pPr>
            <a:r>
              <a:rPr lang="en-US" sz="2400" dirty="0" err="1">
                <a:latin typeface="+mn-ea"/>
              </a:rPr>
              <a:t>Khung</a:t>
            </a:r>
            <a:r>
              <a:rPr lang="en-US" sz="2400" dirty="0">
                <a:latin typeface="+mn-ea"/>
              </a:rPr>
              <a:t> đối số </a:t>
            </a:r>
            <a:r>
              <a:rPr lang="en-US" sz="2400" dirty="0" err="1">
                <a:latin typeface="+mn-ea"/>
              </a:rPr>
              <a:t>trong</a:t>
            </a:r>
            <a:r>
              <a:rPr lang="en-US" sz="2400" dirty="0">
                <a:latin typeface="+mn-ea"/>
              </a:rPr>
              <a:t> Y </a:t>
            </a:r>
            <a:r>
              <a:rPr lang="en-US" sz="2400" dirty="0" err="1">
                <a:latin typeface="+mn-ea"/>
              </a:rPr>
              <a:t>Sinh</a:t>
            </a:r>
            <a:r>
              <a:rPr lang="en-US" sz="2400" dirty="0">
                <a:latin typeface="+mn-ea"/>
              </a:rPr>
              <a:t>:</a:t>
            </a:r>
          </a:p>
          <a:p>
            <a:pPr marL="800044" lvl="1" indent="-342900">
              <a:lnSpc>
                <a:spcPct val="150000"/>
              </a:lnSpc>
              <a:buFont typeface="Arial" panose="020B0604020202020204" pitchFamily="34" charset="0"/>
              <a:buChar char="•"/>
            </a:pPr>
            <a:r>
              <a:rPr lang="en-US" sz="2400" dirty="0">
                <a:latin typeface="+mn-ea"/>
              </a:rPr>
              <a:t>Khác </a:t>
            </a:r>
            <a:r>
              <a:rPr lang="en-US" sz="2400" dirty="0" err="1">
                <a:latin typeface="+mn-ea"/>
              </a:rPr>
              <a:t>nhau</a:t>
            </a:r>
            <a:r>
              <a:rPr lang="en-US" sz="2400" dirty="0">
                <a:latin typeface="+mn-ea"/>
              </a:rPr>
              <a:t> về nghĩa </a:t>
            </a:r>
            <a:r>
              <a:rPr lang="en-US" sz="2400" dirty="0" err="1">
                <a:latin typeface="+mn-ea"/>
              </a:rPr>
              <a:t>tư</a:t>
            </a:r>
            <a:r>
              <a:rPr lang="en-US" sz="2400" dirty="0">
                <a:latin typeface="+mn-ea"/>
              </a:rPr>
              <a:t>̀ PropBank [</a:t>
            </a:r>
            <a:r>
              <a:rPr lang="en-US" sz="2400" dirty="0">
                <a:latin typeface="+mn-ea"/>
                <a:hlinkClick r:id="rId3" action="ppaction://hlinksldjump">
                  <a:extLst>
                    <a:ext uri="{A12FA001-AC4F-418D-AE19-62706E023703}">
                      <ahyp:hlinkClr xmlns:ahyp="http://schemas.microsoft.com/office/drawing/2018/hyperlinkcolor" val="tx"/>
                    </a:ext>
                  </a:extLst>
                </a:hlinkClick>
              </a:rPr>
              <a:t>7</a:t>
            </a:r>
            <a:r>
              <a:rPr lang="en-US" sz="2400" dirty="0">
                <a:latin typeface="+mn-ea"/>
              </a:rPr>
              <a:t>] sang </a:t>
            </a:r>
            <a:r>
              <a:rPr lang="en-US" sz="2400" dirty="0" err="1">
                <a:latin typeface="+mn-ea"/>
              </a:rPr>
              <a:t>PASbio</a:t>
            </a:r>
            <a:r>
              <a:rPr lang="en-US" sz="2400" dirty="0">
                <a:latin typeface="+mn-ea"/>
              </a:rPr>
              <a:t> [</a:t>
            </a:r>
            <a:r>
              <a:rPr lang="en-US" sz="2400" dirty="0">
                <a:latin typeface="+mn-ea"/>
                <a:hlinkClick r:id="rId3" action="ppaction://hlinksldjump">
                  <a:extLst>
                    <a:ext uri="{A12FA001-AC4F-418D-AE19-62706E023703}">
                      <ahyp:hlinkClr xmlns:ahyp="http://schemas.microsoft.com/office/drawing/2018/hyperlinkcolor" val="tx"/>
                    </a:ext>
                  </a:extLst>
                </a:hlinkClick>
              </a:rPr>
              <a:t>9</a:t>
            </a:r>
            <a:r>
              <a:rPr lang="en-US" sz="2400" dirty="0">
                <a:latin typeface="+mn-ea"/>
              </a:rPr>
              <a:t>]:</a:t>
            </a:r>
          </a:p>
        </p:txBody>
      </p:sp>
      <p:sp>
        <p:nvSpPr>
          <p:cNvPr id="4" name="TextBox 3">
            <a:extLst>
              <a:ext uri="{FF2B5EF4-FFF2-40B4-BE49-F238E27FC236}">
                <a16:creationId xmlns:a16="http://schemas.microsoft.com/office/drawing/2014/main" id="{627E70A7-7B8C-D349-BF63-00E92A28EB53}"/>
              </a:ext>
            </a:extLst>
          </p:cNvPr>
          <p:cNvSpPr txBox="1"/>
          <p:nvPr/>
        </p:nvSpPr>
        <p:spPr>
          <a:xfrm>
            <a:off x="975947" y="5559782"/>
            <a:ext cx="6814266" cy="871970"/>
          </a:xfrm>
          <a:prstGeom prst="rect">
            <a:avLst/>
          </a:prstGeom>
          <a:noFill/>
        </p:spPr>
        <p:txBody>
          <a:bodyPr wrap="square" rtlCol="0">
            <a:spAutoFit/>
          </a:bodyPr>
          <a:lstStyle/>
          <a:p>
            <a:pPr>
              <a:lnSpc>
                <a:spcPct val="150000"/>
              </a:lnSpc>
            </a:pPr>
            <a:r>
              <a:rPr lang="en-US"/>
              <a:t>[The enzyme</a:t>
            </a:r>
            <a:r>
              <a:rPr lang="en-US" baseline="-25000"/>
              <a:t>Arg0</a:t>
            </a:r>
            <a:r>
              <a:rPr lang="en-US"/>
              <a:t>] was </a:t>
            </a:r>
            <a:r>
              <a:rPr lang="en-US" b="1">
                <a:solidFill>
                  <a:srgbClr val="FF0000"/>
                </a:solidFill>
              </a:rPr>
              <a:t>expressed</a:t>
            </a:r>
            <a:r>
              <a:rPr lang="en-US" b="1"/>
              <a:t> </a:t>
            </a:r>
            <a:r>
              <a:rPr lang="en-US"/>
              <a:t>exclusively [in brain</a:t>
            </a:r>
            <a:r>
              <a:rPr lang="en-US" baseline="-25000"/>
              <a:t>Arg2</a:t>
            </a:r>
            <a:r>
              <a:rPr lang="en-US"/>
              <a:t>], with [two mRNA isoforms of 2.4 and 4.0 kb</a:t>
            </a:r>
            <a:r>
              <a:rPr lang="en-US" baseline="-25000"/>
              <a:t>Arg3</a:t>
            </a:r>
            <a:r>
              <a:rPr lang="en-US"/>
              <a:t>]. </a:t>
            </a:r>
            <a:endParaRPr lang="en-US">
              <a:effectLst/>
            </a:endParaRPr>
          </a:p>
        </p:txBody>
      </p:sp>
      <p:sp>
        <p:nvSpPr>
          <p:cNvPr id="5" name="TextBox 4">
            <a:extLst>
              <a:ext uri="{FF2B5EF4-FFF2-40B4-BE49-F238E27FC236}">
                <a16:creationId xmlns:a16="http://schemas.microsoft.com/office/drawing/2014/main" id="{AC78C3A6-E47C-1E42-84BD-4193E8C397AD}"/>
              </a:ext>
            </a:extLst>
          </p:cNvPr>
          <p:cNvSpPr txBox="1"/>
          <p:nvPr/>
        </p:nvSpPr>
        <p:spPr>
          <a:xfrm>
            <a:off x="4062885" y="3532079"/>
            <a:ext cx="1082348" cy="369332"/>
          </a:xfrm>
          <a:prstGeom prst="rect">
            <a:avLst/>
          </a:prstGeom>
          <a:ln w="25400"/>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a:t>Express</a:t>
            </a:r>
          </a:p>
        </p:txBody>
      </p:sp>
      <p:pic>
        <p:nvPicPr>
          <p:cNvPr id="9" name="Picture 8">
            <a:extLst>
              <a:ext uri="{FF2B5EF4-FFF2-40B4-BE49-F238E27FC236}">
                <a16:creationId xmlns:a16="http://schemas.microsoft.com/office/drawing/2014/main" id="{CA2A8C36-6645-9B41-AB8B-87E908DAD09F}"/>
              </a:ext>
            </a:extLst>
          </p:cNvPr>
          <p:cNvPicPr>
            <a:picLocks noChangeAspect="1"/>
          </p:cNvPicPr>
          <p:nvPr/>
        </p:nvPicPr>
        <p:blipFill>
          <a:blip r:embed="rId4"/>
          <a:stretch>
            <a:fillRect/>
          </a:stretch>
        </p:blipFill>
        <p:spPr>
          <a:xfrm>
            <a:off x="767183" y="3263071"/>
            <a:ext cx="2753805" cy="1070924"/>
          </a:xfrm>
          <a:prstGeom prst="rect">
            <a:avLst/>
          </a:prstGeom>
        </p:spPr>
      </p:pic>
      <p:pic>
        <p:nvPicPr>
          <p:cNvPr id="10" name="Picture 9">
            <a:extLst>
              <a:ext uri="{FF2B5EF4-FFF2-40B4-BE49-F238E27FC236}">
                <a16:creationId xmlns:a16="http://schemas.microsoft.com/office/drawing/2014/main" id="{7FEC0E97-BC6C-E24E-A52C-00477EFBCA0D}"/>
              </a:ext>
            </a:extLst>
          </p:cNvPr>
          <p:cNvPicPr>
            <a:picLocks noChangeAspect="1"/>
          </p:cNvPicPr>
          <p:nvPr/>
        </p:nvPicPr>
        <p:blipFill>
          <a:blip r:embed="rId5"/>
          <a:stretch>
            <a:fillRect/>
          </a:stretch>
        </p:blipFill>
        <p:spPr>
          <a:xfrm>
            <a:off x="5571308" y="3477979"/>
            <a:ext cx="1458997" cy="641107"/>
          </a:xfrm>
          <a:prstGeom prst="rect">
            <a:avLst/>
          </a:prstGeom>
        </p:spPr>
      </p:pic>
      <p:pic>
        <p:nvPicPr>
          <p:cNvPr id="11" name="Picture 10">
            <a:extLst>
              <a:ext uri="{FF2B5EF4-FFF2-40B4-BE49-F238E27FC236}">
                <a16:creationId xmlns:a16="http://schemas.microsoft.com/office/drawing/2014/main" id="{7D046814-C5B8-E74B-835D-E800A3623278}"/>
              </a:ext>
            </a:extLst>
          </p:cNvPr>
          <p:cNvPicPr>
            <a:picLocks noChangeAspect="1"/>
          </p:cNvPicPr>
          <p:nvPr/>
        </p:nvPicPr>
        <p:blipFill>
          <a:blip r:embed="rId6"/>
          <a:stretch>
            <a:fillRect/>
          </a:stretch>
        </p:blipFill>
        <p:spPr>
          <a:xfrm>
            <a:off x="7030305" y="3314404"/>
            <a:ext cx="1207023" cy="804682"/>
          </a:xfrm>
          <a:prstGeom prst="rect">
            <a:avLst/>
          </a:prstGeom>
        </p:spPr>
      </p:pic>
      <p:sp>
        <p:nvSpPr>
          <p:cNvPr id="12" name="TextBox 11">
            <a:extLst>
              <a:ext uri="{FF2B5EF4-FFF2-40B4-BE49-F238E27FC236}">
                <a16:creationId xmlns:a16="http://schemas.microsoft.com/office/drawing/2014/main" id="{4B3DE64C-862F-234D-BC60-10C83B1AB955}"/>
              </a:ext>
            </a:extLst>
          </p:cNvPr>
          <p:cNvSpPr txBox="1"/>
          <p:nvPr/>
        </p:nvSpPr>
        <p:spPr>
          <a:xfrm>
            <a:off x="880305" y="4543309"/>
            <a:ext cx="3066865" cy="738664"/>
          </a:xfrm>
          <a:prstGeom prst="rect">
            <a:avLst/>
          </a:prstGeom>
          <a:noFill/>
        </p:spPr>
        <p:txBody>
          <a:bodyPr wrap="none" rtlCol="0">
            <a:spAutoFit/>
          </a:bodyPr>
          <a:lstStyle/>
          <a:p>
            <a:r>
              <a:rPr lang="en-US" sz="1400" dirty="0" err="1">
                <a:latin typeface="Consolas" panose="020B0609020204030204" pitchFamily="49" charset="0"/>
                <a:cs typeface="Consolas" panose="020B0609020204030204" pitchFamily="49" charset="0"/>
              </a:rPr>
              <a:t>Arg</a:t>
            </a:r>
            <a:r>
              <a:rPr lang="en-US" sz="1400" dirty="0">
                <a:latin typeface="Consolas" panose="020B0609020204030204" pitchFamily="49" charset="0"/>
                <a:cs typeface="Consolas" panose="020B0609020204030204" pitchFamily="49" charset="0"/>
              </a:rPr>
              <a:t> 0: Gen </a:t>
            </a:r>
            <a:r>
              <a:rPr lang="en-US" sz="1400" dirty="0" err="1">
                <a:latin typeface="Consolas" panose="020B0609020204030204" pitchFamily="49" charset="0"/>
                <a:cs typeface="Consolas" panose="020B0609020204030204" pitchFamily="49" charset="0"/>
              </a:rPr>
              <a:t>hoặc</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sản</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phẩm</a:t>
            </a:r>
            <a:r>
              <a:rPr lang="en-US" sz="1400" dirty="0">
                <a:latin typeface="Consolas" panose="020B0609020204030204" pitchFamily="49" charset="0"/>
                <a:cs typeface="Consolas" panose="020B0609020204030204" pitchFamily="49" charset="0"/>
              </a:rPr>
              <a:t> gen.</a:t>
            </a:r>
          </a:p>
          <a:p>
            <a:r>
              <a:rPr lang="en-US" sz="1400" dirty="0" err="1">
                <a:latin typeface="Consolas" panose="020B0609020204030204" pitchFamily="49" charset="0"/>
                <a:cs typeface="Consolas" panose="020B0609020204030204" pitchFamily="49" charset="0"/>
              </a:rPr>
              <a:t>Arg</a:t>
            </a:r>
            <a:r>
              <a:rPr lang="en-US" sz="1400" dirty="0">
                <a:latin typeface="Consolas" panose="020B0609020204030204" pitchFamily="49" charset="0"/>
                <a:cs typeface="Consolas" panose="020B0609020204030204" pitchFamily="49" charset="0"/>
              </a:rPr>
              <a:t> 1: Kiểu hình biểu hiện.</a:t>
            </a:r>
          </a:p>
          <a:p>
            <a:r>
              <a:rPr lang="en-US" sz="1400" dirty="0" err="1">
                <a:latin typeface="Consolas" panose="020B0609020204030204" pitchFamily="49" charset="0"/>
                <a:cs typeface="Consolas" panose="020B0609020204030204" pitchFamily="49" charset="0"/>
              </a:rPr>
              <a:t>Arg</a:t>
            </a:r>
            <a:r>
              <a:rPr lang="en-US" sz="1400" dirty="0">
                <a:latin typeface="Consolas" panose="020B0609020204030204" pitchFamily="49" charset="0"/>
                <a:cs typeface="Consolas" panose="020B0609020204030204" pitchFamily="49" charset="0"/>
              </a:rPr>
              <a:t> 2: Vị trí biểu hiện</a:t>
            </a:r>
            <a:r>
              <a:rPr lang="en-US" sz="1400" dirty="0" err="1">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13788A1A-ECE0-1A4C-9C1C-94D7279BBA98}"/>
              </a:ext>
            </a:extLst>
          </p:cNvPr>
          <p:cNvSpPr txBox="1"/>
          <p:nvPr/>
        </p:nvSpPr>
        <p:spPr>
          <a:xfrm>
            <a:off x="6093189" y="4543309"/>
            <a:ext cx="1874231" cy="738664"/>
          </a:xfrm>
          <a:prstGeom prst="rect">
            <a:avLst/>
          </a:prstGeom>
          <a:noFill/>
        </p:spPr>
        <p:txBody>
          <a:bodyPr wrap="none" rtlCol="0">
            <a:spAutoFit/>
          </a:bodyPr>
          <a:lstStyle/>
          <a:p>
            <a:r>
              <a:rPr lang="en-US" sz="1400">
                <a:latin typeface="Consolas" panose="020B0609020204030204" pitchFamily="49" charset="0"/>
                <a:cs typeface="Consolas" panose="020B0609020204030204" pitchFamily="49" charset="0"/>
              </a:rPr>
              <a:t>Arg 0: Người nói.</a:t>
            </a:r>
          </a:p>
          <a:p>
            <a:r>
              <a:rPr lang="en-US" sz="1400">
                <a:latin typeface="Consolas" panose="020B0609020204030204" pitchFamily="49" charset="0"/>
                <a:cs typeface="Consolas" panose="020B0609020204030204" pitchFamily="49" charset="0"/>
              </a:rPr>
              <a:t>Arg 1: Cách nói.</a:t>
            </a:r>
          </a:p>
          <a:p>
            <a:r>
              <a:rPr lang="en-US" sz="1400">
                <a:latin typeface="Consolas" panose="020B0609020204030204" pitchFamily="49" charset="0"/>
                <a:cs typeface="Consolas" panose="020B0609020204030204" pitchFamily="49" charset="0"/>
              </a:rPr>
              <a:t>Arg 2: Người nghe</a:t>
            </a:r>
          </a:p>
        </p:txBody>
      </p:sp>
      <p:sp>
        <p:nvSpPr>
          <p:cNvPr id="8" name="Slide Number Placeholder 7">
            <a:extLst>
              <a:ext uri="{FF2B5EF4-FFF2-40B4-BE49-F238E27FC236}">
                <a16:creationId xmlns:a16="http://schemas.microsoft.com/office/drawing/2014/main" id="{E31FACC8-09AF-424F-9B56-AD8D4C6A15B0}"/>
              </a:ext>
            </a:extLst>
          </p:cNvPr>
          <p:cNvSpPr>
            <a:spLocks noGrp="1"/>
          </p:cNvSpPr>
          <p:nvPr>
            <p:ph type="sldNum" sz="quarter" idx="11"/>
          </p:nvPr>
        </p:nvSpPr>
        <p:spPr/>
        <p:txBody>
          <a:bodyPr/>
          <a:lstStyle/>
          <a:p>
            <a:fld id="{23052ABF-1177-1D45-ACEE-7E39CD832E8A}" type="slidenum">
              <a:t>7</a:t>
            </a:fld>
            <a:endParaRPr lang="en-US"/>
          </a:p>
        </p:txBody>
      </p:sp>
    </p:spTree>
    <p:extLst>
      <p:ext uri="{BB962C8B-B14F-4D97-AF65-F5344CB8AC3E}">
        <p14:creationId xmlns:p14="http://schemas.microsoft.com/office/powerpoint/2010/main" val="2869835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Top Corners Rounded 246">
            <a:extLst>
              <a:ext uri="{FF2B5EF4-FFF2-40B4-BE49-F238E27FC236}">
                <a16:creationId xmlns:a16="http://schemas.microsoft.com/office/drawing/2014/main" id="{53CCA59F-A1B5-154A-8A02-BAD90393BF0D}"/>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1"/>
          <p:cNvSpPr>
            <a:spLocks noGrp="1"/>
          </p:cNvSpPr>
          <p:nvPr>
            <p:ph type="body" sz="quarter" idx="10"/>
          </p:nvPr>
        </p:nvSpPr>
        <p:spPr>
          <a:xfrm>
            <a:off x="19492" y="264613"/>
            <a:ext cx="3501496" cy="543185"/>
          </a:xfrm>
        </p:spPr>
        <p:txBody>
          <a:bodyPr anchor="ctr">
            <a:normAutofit/>
          </a:bodyPr>
          <a:lstStyle/>
          <a:p>
            <a:pPr algn="l"/>
            <a:r>
              <a:rPr lang="en-US" sz="2000" dirty="0">
                <a:solidFill>
                  <a:schemeClr val="bg1">
                    <a:lumMod val="95000"/>
                  </a:schemeClr>
                </a:solidFill>
              </a:rPr>
              <a:t>Cấu trúc đối số vị ngữ</a:t>
            </a:r>
          </a:p>
        </p:txBody>
      </p:sp>
      <p:sp>
        <p:nvSpPr>
          <p:cNvPr id="3" name="TextBox 2">
            <a:extLst>
              <a:ext uri="{FF2B5EF4-FFF2-40B4-BE49-F238E27FC236}">
                <a16:creationId xmlns:a16="http://schemas.microsoft.com/office/drawing/2014/main" id="{85DE2AEA-36E7-B544-A374-F842D359DD7C}"/>
              </a:ext>
            </a:extLst>
          </p:cNvPr>
          <p:cNvSpPr txBox="1"/>
          <p:nvPr/>
        </p:nvSpPr>
        <p:spPr>
          <a:xfrm>
            <a:off x="524655" y="1619599"/>
            <a:ext cx="2996333" cy="461665"/>
          </a:xfrm>
          <a:prstGeom prst="rect">
            <a:avLst/>
          </a:prstGeom>
          <a:solidFill>
            <a:schemeClr val="bg1"/>
          </a:solidFill>
          <a:ln>
            <a:solidFill>
              <a:schemeClr val="lt1">
                <a:hueOff val="0"/>
                <a:satOff val="0"/>
                <a:lumOff val="0"/>
              </a:schemeClr>
            </a:solidFill>
          </a:ln>
        </p:spPr>
        <p:txBody>
          <a:bodyPr wrap="none" rtlCol="0">
            <a:spAutoFit/>
          </a:bodyPr>
          <a:lstStyle/>
          <a:p>
            <a:pPr marL="342900" indent="-342900">
              <a:buFont typeface="System Font Regular"/>
              <a:buChar char="▸"/>
            </a:pPr>
            <a:r>
              <a:rPr lang="en-US" sz="2400" dirty="0">
                <a:solidFill>
                  <a:schemeClr val="bg1">
                    <a:lumMod val="65000"/>
                  </a:schemeClr>
                </a:solidFill>
                <a:latin typeface="+mn-ea"/>
              </a:rPr>
              <a:t>Các </a:t>
            </a:r>
            <a:r>
              <a:rPr lang="en-US" sz="2400" dirty="0" err="1">
                <a:solidFill>
                  <a:schemeClr val="bg1">
                    <a:lumMod val="65000"/>
                  </a:schemeClr>
                </a:solidFill>
                <a:latin typeface="+mn-ea"/>
              </a:rPr>
              <a:t>khung</a:t>
            </a:r>
            <a:r>
              <a:rPr lang="en-US" sz="2400" dirty="0">
                <a:solidFill>
                  <a:schemeClr val="bg1">
                    <a:lumMod val="65000"/>
                  </a:schemeClr>
                </a:solidFill>
                <a:latin typeface="+mn-ea"/>
              </a:rPr>
              <a:t> đối số:</a:t>
            </a:r>
          </a:p>
        </p:txBody>
      </p:sp>
      <p:sp>
        <p:nvSpPr>
          <p:cNvPr id="6" name="TextBox 5">
            <a:extLst>
              <a:ext uri="{FF2B5EF4-FFF2-40B4-BE49-F238E27FC236}">
                <a16:creationId xmlns:a16="http://schemas.microsoft.com/office/drawing/2014/main" id="{8692B0F9-CC12-2942-80E3-F6428A1FB27D}"/>
              </a:ext>
            </a:extLst>
          </p:cNvPr>
          <p:cNvSpPr txBox="1"/>
          <p:nvPr/>
        </p:nvSpPr>
        <p:spPr>
          <a:xfrm>
            <a:off x="524655" y="1088449"/>
            <a:ext cx="1986441" cy="461665"/>
          </a:xfrm>
          <a:prstGeom prst="rect">
            <a:avLst/>
          </a:prstGeom>
          <a:noFill/>
        </p:spPr>
        <p:txBody>
          <a:bodyPr wrap="none" rtlCol="0">
            <a:spAutoFit/>
          </a:bodyPr>
          <a:lstStyle/>
          <a:p>
            <a:pPr marL="342900" indent="-342900">
              <a:buFont typeface="System Font Regular"/>
              <a:buChar char="▸"/>
            </a:pPr>
            <a:r>
              <a:rPr lang="en-US" sz="2400" dirty="0">
                <a:solidFill>
                  <a:schemeClr val="bg1">
                    <a:lumMod val="65000"/>
                  </a:schemeClr>
                </a:solidFill>
                <a:latin typeface="+mn-ea"/>
              </a:rPr>
              <a:t>Khái niệm:</a:t>
            </a:r>
          </a:p>
        </p:txBody>
      </p:sp>
      <p:sp>
        <p:nvSpPr>
          <p:cNvPr id="7" name="TextBox 6">
            <a:extLst>
              <a:ext uri="{FF2B5EF4-FFF2-40B4-BE49-F238E27FC236}">
                <a16:creationId xmlns:a16="http://schemas.microsoft.com/office/drawing/2014/main" id="{474A9D2F-C48D-054D-A9B9-53A6E2FE698E}"/>
              </a:ext>
            </a:extLst>
          </p:cNvPr>
          <p:cNvSpPr txBox="1"/>
          <p:nvPr/>
        </p:nvSpPr>
        <p:spPr>
          <a:xfrm>
            <a:off x="524655" y="2024969"/>
            <a:ext cx="4616970" cy="1131848"/>
          </a:xfrm>
          <a:prstGeom prst="rect">
            <a:avLst/>
          </a:prstGeom>
          <a:solidFill>
            <a:schemeClr val="bg1"/>
          </a:solidFill>
          <a:ln>
            <a:solidFill>
              <a:schemeClr val="lt1">
                <a:hueOff val="0"/>
                <a:satOff val="0"/>
                <a:lumOff val="0"/>
              </a:schemeClr>
            </a:solidFill>
          </a:ln>
        </p:spPr>
        <p:txBody>
          <a:bodyPr wrap="none" rtlCol="0">
            <a:spAutoFit/>
          </a:bodyPr>
          <a:lstStyle/>
          <a:p>
            <a:pPr marL="342900" indent="-342900">
              <a:lnSpc>
                <a:spcPct val="150000"/>
              </a:lnSpc>
              <a:buFont typeface="System Font Regular"/>
              <a:buChar char="▸"/>
            </a:pPr>
            <a:r>
              <a:rPr lang="en-US" sz="2400" dirty="0" err="1">
                <a:solidFill>
                  <a:schemeClr val="bg1">
                    <a:lumMod val="65000"/>
                  </a:schemeClr>
                </a:solidFill>
                <a:latin typeface="+mn-ea"/>
              </a:rPr>
              <a:t>Khung</a:t>
            </a:r>
            <a:r>
              <a:rPr lang="en-US" sz="2400" dirty="0">
                <a:solidFill>
                  <a:schemeClr val="bg1">
                    <a:lumMod val="65000"/>
                  </a:schemeClr>
                </a:solidFill>
                <a:latin typeface="+mn-ea"/>
              </a:rPr>
              <a:t> đối số </a:t>
            </a:r>
            <a:r>
              <a:rPr lang="en-US" sz="2400" dirty="0" err="1">
                <a:solidFill>
                  <a:schemeClr val="bg1">
                    <a:lumMod val="65000"/>
                  </a:schemeClr>
                </a:solidFill>
                <a:latin typeface="+mn-ea"/>
              </a:rPr>
              <a:t>trong</a:t>
            </a:r>
            <a:r>
              <a:rPr lang="en-US" sz="2400" dirty="0">
                <a:solidFill>
                  <a:schemeClr val="bg1">
                    <a:lumMod val="65000"/>
                  </a:schemeClr>
                </a:solidFill>
                <a:latin typeface="+mn-ea"/>
              </a:rPr>
              <a:t> Y </a:t>
            </a:r>
            <a:r>
              <a:rPr lang="en-US" sz="2400" dirty="0" err="1">
                <a:solidFill>
                  <a:schemeClr val="bg1">
                    <a:lumMod val="65000"/>
                  </a:schemeClr>
                </a:solidFill>
                <a:latin typeface="+mn-ea"/>
              </a:rPr>
              <a:t>Sinh</a:t>
            </a:r>
            <a:r>
              <a:rPr lang="en-US" sz="2400" dirty="0">
                <a:solidFill>
                  <a:schemeClr val="bg1">
                    <a:lumMod val="65000"/>
                  </a:schemeClr>
                </a:solidFill>
                <a:latin typeface="+mn-ea"/>
              </a:rPr>
              <a:t>:</a:t>
            </a:r>
          </a:p>
          <a:p>
            <a:pPr marL="342900" indent="-342900">
              <a:lnSpc>
                <a:spcPct val="150000"/>
              </a:lnSpc>
              <a:buFont typeface="System Font Regular"/>
              <a:buChar char="▸"/>
            </a:pPr>
            <a:r>
              <a:rPr lang="en-US" sz="2400" dirty="0" err="1">
                <a:latin typeface="+mn-ea"/>
              </a:rPr>
              <a:t>Một</a:t>
            </a:r>
            <a:r>
              <a:rPr lang="en-US" sz="2400" dirty="0">
                <a:latin typeface="+mn-ea"/>
              </a:rPr>
              <a:t> </a:t>
            </a:r>
            <a:r>
              <a:rPr lang="en-US" sz="2400" dirty="0" err="1">
                <a:latin typeface="+mn-ea"/>
              </a:rPr>
              <a:t>sô</a:t>
            </a:r>
            <a:r>
              <a:rPr lang="en-US" sz="2400" dirty="0">
                <a:latin typeface="+mn-ea"/>
              </a:rPr>
              <a:t>́ </a:t>
            </a:r>
            <a:r>
              <a:rPr lang="en-US" sz="2400" dirty="0" err="1">
                <a:latin typeface="+mn-ea"/>
              </a:rPr>
              <a:t>thông</a:t>
            </a:r>
            <a:r>
              <a:rPr lang="en-US" sz="2400" dirty="0">
                <a:latin typeface="+mn-ea"/>
              </a:rPr>
              <a:t> tin về GREC [</a:t>
            </a:r>
            <a:r>
              <a:rPr lang="en-US" sz="2400" dirty="0">
                <a:latin typeface="+mn-ea"/>
                <a:hlinkClick r:id="rId3" action="ppaction://hlinksldjump">
                  <a:extLst>
                    <a:ext uri="{A12FA001-AC4F-418D-AE19-62706E023703}">
                      <ahyp:hlinkClr xmlns:ahyp="http://schemas.microsoft.com/office/drawing/2018/hyperlinkcolor" val="tx"/>
                    </a:ext>
                  </a:extLst>
                </a:hlinkClick>
              </a:rPr>
              <a:t>8</a:t>
            </a:r>
            <a:r>
              <a:rPr lang="en-US" sz="2400" dirty="0">
                <a:latin typeface="+mn-ea"/>
              </a:rPr>
              <a:t>]:</a:t>
            </a:r>
          </a:p>
        </p:txBody>
      </p:sp>
      <p:graphicFrame>
        <p:nvGraphicFramePr>
          <p:cNvPr id="13" name="Bảng 12">
            <a:extLst>
              <a:ext uri="{FF2B5EF4-FFF2-40B4-BE49-F238E27FC236}">
                <a16:creationId xmlns:a16="http://schemas.microsoft.com/office/drawing/2014/main" id="{2C1E1A15-E72D-404E-B491-9612795A2EB8}"/>
              </a:ext>
            </a:extLst>
          </p:cNvPr>
          <p:cNvGraphicFramePr>
            <a:graphicFrameLocks noGrp="1"/>
          </p:cNvGraphicFramePr>
          <p:nvPr>
            <p:extLst>
              <p:ext uri="{D42A27DB-BD31-4B8C-83A1-F6EECF244321}">
                <p14:modId xmlns:p14="http://schemas.microsoft.com/office/powerpoint/2010/main" val="3648719885"/>
              </p:ext>
            </p:extLst>
          </p:nvPr>
        </p:nvGraphicFramePr>
        <p:xfrm>
          <a:off x="1353787" y="3827130"/>
          <a:ext cx="6709558" cy="1854200"/>
        </p:xfrm>
        <a:graphic>
          <a:graphicData uri="http://schemas.openxmlformats.org/drawingml/2006/table">
            <a:tbl>
              <a:tblPr firstCol="1" bandRow="1">
                <a:tableStyleId>{5C22544A-7EE6-4342-B048-85BDC9FD1C3A}</a:tableStyleId>
              </a:tblPr>
              <a:tblGrid>
                <a:gridCol w="2956178">
                  <a:extLst>
                    <a:ext uri="{9D8B030D-6E8A-4147-A177-3AD203B41FA5}">
                      <a16:colId xmlns:a16="http://schemas.microsoft.com/office/drawing/2014/main" val="540870676"/>
                    </a:ext>
                  </a:extLst>
                </a:gridCol>
                <a:gridCol w="3753380">
                  <a:extLst>
                    <a:ext uri="{9D8B030D-6E8A-4147-A177-3AD203B41FA5}">
                      <a16:colId xmlns:a16="http://schemas.microsoft.com/office/drawing/2014/main" val="2071871335"/>
                    </a:ext>
                  </a:extLst>
                </a:gridCol>
              </a:tblGrid>
              <a:tr h="370840">
                <a:tc>
                  <a:txBody>
                    <a:bodyPr/>
                    <a:lstStyle/>
                    <a:p>
                      <a:pPr algn="ctr"/>
                      <a:r>
                        <a:rPr lang="en-US" sz="1600" dirty="0" err="1"/>
                        <a:t>Sô</a:t>
                      </a:r>
                      <a:r>
                        <a:rPr lang="en-US" sz="1600" dirty="0"/>
                        <a:t>́ l</a:t>
                      </a:r>
                      <a:r>
                        <a:rPr lang="vi-VN" sz="1600" dirty="0"/>
                        <a:t>ư</a:t>
                      </a:r>
                      <a:r>
                        <a:rPr lang="en-US" sz="1600" dirty="0" err="1"/>
                        <a:t>ợng</a:t>
                      </a:r>
                      <a:r>
                        <a:rPr lang="en-US" sz="1600" dirty="0"/>
                        <a:t> </a:t>
                      </a:r>
                      <a:r>
                        <a:rPr lang="en-US" sz="1600" dirty="0" err="1"/>
                        <a:t>câu</a:t>
                      </a:r>
                      <a:r>
                        <a:rPr lang="en-US" sz="1600" dirty="0"/>
                        <a:t> </a:t>
                      </a:r>
                      <a:r>
                        <a:rPr lang="en-US" sz="1600" dirty="0" err="1"/>
                        <a:t>đa</a:t>
                      </a:r>
                      <a:r>
                        <a:rPr lang="en-US" sz="1600" dirty="0"/>
                        <a:t>̃ </a:t>
                      </a:r>
                      <a:r>
                        <a:rPr lang="en-US" sz="1600" dirty="0" err="1"/>
                        <a:t>gán</a:t>
                      </a:r>
                      <a:r>
                        <a:rPr lang="en-US" sz="1600" dirty="0"/>
                        <a:t> </a:t>
                      </a:r>
                      <a:r>
                        <a:rPr lang="en-US" sz="1600" dirty="0" err="1"/>
                        <a:t>nhãn</a:t>
                      </a:r>
                      <a:endParaRPr lang="en-US" sz="1600" dirty="0"/>
                    </a:p>
                  </a:txBody>
                  <a:tcPr/>
                </a:tc>
                <a:tc>
                  <a:txBody>
                    <a:bodyPr/>
                    <a:lstStyle/>
                    <a:p>
                      <a:pPr algn="ctr"/>
                      <a:r>
                        <a:rPr lang="en-US" sz="1600" dirty="0"/>
                        <a:t> 1389 </a:t>
                      </a:r>
                      <a:r>
                        <a:rPr lang="en-US" sz="1600" dirty="0" err="1"/>
                        <a:t>câu</a:t>
                      </a:r>
                      <a:endParaRPr lang="en-US" sz="1600" dirty="0"/>
                    </a:p>
                  </a:txBody>
                  <a:tcPr/>
                </a:tc>
                <a:extLst>
                  <a:ext uri="{0D108BD9-81ED-4DB2-BD59-A6C34878D82A}">
                    <a16:rowId xmlns:a16="http://schemas.microsoft.com/office/drawing/2014/main" val="3742936619"/>
                  </a:ext>
                </a:extLst>
              </a:tr>
              <a:tr h="370840">
                <a:tc>
                  <a:txBody>
                    <a:bodyPr/>
                    <a:lstStyle/>
                    <a:p>
                      <a:pPr algn="ctr"/>
                      <a:r>
                        <a:rPr lang="en-US" sz="1600" dirty="0" err="1"/>
                        <a:t>Đô</a:t>
                      </a:r>
                      <a:r>
                        <a:rPr lang="en-US" sz="1600" dirty="0"/>
                        <a:t>̣ </a:t>
                      </a:r>
                      <a:r>
                        <a:rPr lang="en-US" sz="1600" dirty="0" err="1"/>
                        <a:t>dài</a:t>
                      </a:r>
                      <a:r>
                        <a:rPr lang="en-US" sz="1600" dirty="0"/>
                        <a:t> </a:t>
                      </a:r>
                      <a:r>
                        <a:rPr lang="en-US" sz="1600" dirty="0" err="1"/>
                        <a:t>trung</a:t>
                      </a:r>
                      <a:r>
                        <a:rPr lang="en-US" sz="1600" dirty="0"/>
                        <a:t> </a:t>
                      </a:r>
                      <a:r>
                        <a:rPr lang="en-US" sz="1600" dirty="0" err="1"/>
                        <a:t>bình</a:t>
                      </a:r>
                      <a:r>
                        <a:rPr lang="en-US" sz="1600" dirty="0"/>
                        <a:t> </a:t>
                      </a:r>
                      <a:r>
                        <a:rPr lang="en-US" sz="1600" dirty="0" err="1"/>
                        <a:t>một</a:t>
                      </a:r>
                      <a:r>
                        <a:rPr lang="en-US" sz="1600" dirty="0"/>
                        <a:t> </a:t>
                      </a:r>
                      <a:r>
                        <a:rPr lang="en-US" sz="1600" dirty="0" err="1"/>
                        <a:t>câu</a:t>
                      </a:r>
                      <a:endParaRPr lang="en-US" sz="1600" dirty="0"/>
                    </a:p>
                  </a:txBody>
                  <a:tcPr/>
                </a:tc>
                <a:tc>
                  <a:txBody>
                    <a:bodyPr/>
                    <a:lstStyle/>
                    <a:p>
                      <a:pPr algn="ctr"/>
                      <a:r>
                        <a:rPr lang="en-US" sz="1600" dirty="0" err="1"/>
                        <a:t>25 tư</a:t>
                      </a:r>
                      <a:r>
                        <a:rPr lang="en-US" sz="1600" dirty="0"/>
                        <a:t>̀/</a:t>
                      </a:r>
                      <a:r>
                        <a:rPr lang="en-US" sz="1600" dirty="0" err="1"/>
                        <a:t>câu</a:t>
                      </a:r>
                      <a:endParaRPr lang="en-US" sz="1600" dirty="0"/>
                    </a:p>
                  </a:txBody>
                  <a:tcPr/>
                </a:tc>
                <a:extLst>
                  <a:ext uri="{0D108BD9-81ED-4DB2-BD59-A6C34878D82A}">
                    <a16:rowId xmlns:a16="http://schemas.microsoft.com/office/drawing/2014/main" val="549688946"/>
                  </a:ext>
                </a:extLst>
              </a:tr>
              <a:tr h="370840">
                <a:tc>
                  <a:txBody>
                    <a:bodyPr/>
                    <a:lstStyle/>
                    <a:p>
                      <a:pPr algn="ctr"/>
                      <a:r>
                        <a:rPr lang="en-US" sz="1600" dirty="0" err="1"/>
                        <a:t>Sô</a:t>
                      </a:r>
                      <a:r>
                        <a:rPr lang="en-US" sz="1600" dirty="0"/>
                        <a:t>́ </a:t>
                      </a:r>
                      <a:r>
                        <a:rPr lang="en-US" sz="1600" dirty="0" err="1"/>
                        <a:t>đối</a:t>
                      </a:r>
                      <a:r>
                        <a:rPr lang="en-US" sz="1600" dirty="0"/>
                        <a:t> </a:t>
                      </a:r>
                      <a:r>
                        <a:rPr lang="en-US" sz="1600" dirty="0" err="1"/>
                        <a:t>sô</a:t>
                      </a:r>
                      <a:r>
                        <a:rPr lang="en-US" sz="1600" dirty="0"/>
                        <a:t>́ PAS</a:t>
                      </a:r>
                    </a:p>
                  </a:txBody>
                  <a:tcPr/>
                </a:tc>
                <a:tc>
                  <a:txBody>
                    <a:bodyPr/>
                    <a:lstStyle/>
                    <a:p>
                      <a:pPr algn="ctr"/>
                      <a:r>
                        <a:rPr lang="en-US" sz="1600" dirty="0"/>
                        <a:t>13 </a:t>
                      </a:r>
                      <a:r>
                        <a:rPr lang="en-US" sz="1600" dirty="0" err="1"/>
                        <a:t>đối</a:t>
                      </a:r>
                      <a:r>
                        <a:rPr lang="en-US" sz="1600" dirty="0"/>
                        <a:t> </a:t>
                      </a:r>
                      <a:r>
                        <a:rPr lang="en-US" sz="1600" dirty="0" err="1"/>
                        <a:t>sô</a:t>
                      </a:r>
                      <a:r>
                        <a:rPr lang="en-US" sz="1600" dirty="0"/>
                        <a:t>́</a:t>
                      </a:r>
                    </a:p>
                  </a:txBody>
                  <a:tcPr/>
                </a:tc>
                <a:extLst>
                  <a:ext uri="{0D108BD9-81ED-4DB2-BD59-A6C34878D82A}">
                    <a16:rowId xmlns:a16="http://schemas.microsoft.com/office/drawing/2014/main" val="4038075003"/>
                  </a:ext>
                </a:extLst>
              </a:tr>
              <a:tr h="370840">
                <a:tc>
                  <a:txBody>
                    <a:bodyPr/>
                    <a:lstStyle/>
                    <a:p>
                      <a:pPr algn="ctr"/>
                      <a:r>
                        <a:rPr lang="en-US" sz="1600" dirty="0" err="1"/>
                        <a:t>Sô</a:t>
                      </a:r>
                      <a:r>
                        <a:rPr lang="en-US" sz="1600" dirty="0"/>
                        <a:t>́ </a:t>
                      </a:r>
                      <a:r>
                        <a:rPr lang="en-US" sz="1600" dirty="0" err="1"/>
                        <a:t>nhãn</a:t>
                      </a:r>
                      <a:r>
                        <a:rPr lang="en-US" sz="1600" dirty="0"/>
                        <a:t> NER</a:t>
                      </a:r>
                    </a:p>
                  </a:txBody>
                  <a:tcPr/>
                </a:tc>
                <a:tc>
                  <a:txBody>
                    <a:bodyPr/>
                    <a:lstStyle/>
                    <a:p>
                      <a:pPr algn="ctr"/>
                      <a:r>
                        <a:rPr lang="en-US" sz="1600" dirty="0"/>
                        <a:t>73 </a:t>
                      </a:r>
                      <a:r>
                        <a:rPr lang="en-US" sz="1600" dirty="0" err="1"/>
                        <a:t>nhãn</a:t>
                      </a:r>
                      <a:r>
                        <a:rPr lang="en-US" sz="1600" dirty="0"/>
                        <a:t> NER chia </a:t>
                      </a:r>
                      <a:r>
                        <a:rPr lang="en-US" sz="1600" dirty="0" err="1"/>
                        <a:t>thành</a:t>
                      </a:r>
                      <a:r>
                        <a:rPr lang="en-US" sz="1600" dirty="0"/>
                        <a:t> 5 </a:t>
                      </a:r>
                      <a:r>
                        <a:rPr lang="en-US" sz="1600" dirty="0" err="1"/>
                        <a:t>nhóm</a:t>
                      </a:r>
                      <a:r>
                        <a:rPr lang="en-US" sz="1600" dirty="0"/>
                        <a:t> </a:t>
                      </a:r>
                      <a:r>
                        <a:rPr lang="en-US" sz="1600" dirty="0" err="1"/>
                        <a:t>lớn</a:t>
                      </a:r>
                      <a:endParaRPr lang="en-US" sz="1600" dirty="0"/>
                    </a:p>
                  </a:txBody>
                  <a:tcPr/>
                </a:tc>
                <a:extLst>
                  <a:ext uri="{0D108BD9-81ED-4DB2-BD59-A6C34878D82A}">
                    <a16:rowId xmlns:a16="http://schemas.microsoft.com/office/drawing/2014/main" val="2205845713"/>
                  </a:ext>
                </a:extLst>
              </a:tr>
              <a:tr h="370840">
                <a:tc>
                  <a:txBody>
                    <a:bodyPr/>
                    <a:lstStyle/>
                    <a:p>
                      <a:pPr algn="ctr"/>
                      <a:r>
                        <a:rPr lang="en-US" sz="1600" dirty="0" err="1"/>
                        <a:t>Sô</a:t>
                      </a:r>
                      <a:r>
                        <a:rPr lang="en-US" sz="1600" dirty="0"/>
                        <a:t>́ l</a:t>
                      </a:r>
                      <a:r>
                        <a:rPr lang="vi-VN" sz="1600" dirty="0"/>
                        <a:t>ư</a:t>
                      </a:r>
                      <a:r>
                        <a:rPr lang="en-US" sz="1600" dirty="0" err="1"/>
                        <a:t>ợng</a:t>
                      </a:r>
                      <a:r>
                        <a:rPr lang="en-US" sz="1600" dirty="0"/>
                        <a:t> động từ</a:t>
                      </a:r>
                    </a:p>
                  </a:txBody>
                  <a:tcPr/>
                </a:tc>
                <a:tc>
                  <a:txBody>
                    <a:bodyPr/>
                    <a:lstStyle/>
                    <a:p>
                      <a:pPr algn="ctr"/>
                      <a:r>
                        <a:rPr lang="en-US" sz="1600" dirty="0" err="1"/>
                        <a:t>186 động tư</a:t>
                      </a:r>
                      <a:r>
                        <a:rPr lang="en-US" sz="1600" dirty="0"/>
                        <a:t>̀</a:t>
                      </a:r>
                    </a:p>
                  </a:txBody>
                  <a:tcPr/>
                </a:tc>
                <a:extLst>
                  <a:ext uri="{0D108BD9-81ED-4DB2-BD59-A6C34878D82A}">
                    <a16:rowId xmlns:a16="http://schemas.microsoft.com/office/drawing/2014/main" val="1129066980"/>
                  </a:ext>
                </a:extLst>
              </a:tr>
            </a:tbl>
          </a:graphicData>
        </a:graphic>
      </p:graphicFrame>
      <p:sp>
        <p:nvSpPr>
          <p:cNvPr id="4" name="Slide Number Placeholder 3">
            <a:extLst>
              <a:ext uri="{FF2B5EF4-FFF2-40B4-BE49-F238E27FC236}">
                <a16:creationId xmlns:a16="http://schemas.microsoft.com/office/drawing/2014/main" id="{BC090E17-2100-4747-A8F0-345120AB2518}"/>
              </a:ext>
            </a:extLst>
          </p:cNvPr>
          <p:cNvSpPr>
            <a:spLocks noGrp="1"/>
          </p:cNvSpPr>
          <p:nvPr>
            <p:ph type="sldNum" sz="quarter" idx="11"/>
          </p:nvPr>
        </p:nvSpPr>
        <p:spPr/>
        <p:txBody>
          <a:bodyPr/>
          <a:lstStyle/>
          <a:p>
            <a:fld id="{23052ABF-1177-1D45-ACEE-7E39CD832E8A}" type="slidenum">
              <a:t>8</a:t>
            </a:fld>
            <a:endParaRPr lang="en-US"/>
          </a:p>
        </p:txBody>
      </p:sp>
    </p:spTree>
    <p:extLst>
      <p:ext uri="{BB962C8B-B14F-4D97-AF65-F5344CB8AC3E}">
        <p14:creationId xmlns:p14="http://schemas.microsoft.com/office/powerpoint/2010/main" val="2818882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Top Corners Rounded 246">
            <a:extLst>
              <a:ext uri="{FF2B5EF4-FFF2-40B4-BE49-F238E27FC236}">
                <a16:creationId xmlns:a16="http://schemas.microsoft.com/office/drawing/2014/main" id="{12557DD5-5CFC-2540-80D2-90B0108C5996}"/>
              </a:ext>
            </a:extLst>
          </p:cNvPr>
          <p:cNvSpPr/>
          <p:nvPr/>
        </p:nvSpPr>
        <p:spPr>
          <a:xfrm rot="16200000">
            <a:off x="1415996" y="-1151382"/>
            <a:ext cx="543185" cy="3375177"/>
          </a:xfrm>
          <a:prstGeom prst="round2SameRect">
            <a:avLst>
              <a:gd name="adj1" fmla="val 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 Placeholder 1">
            <a:extLst>
              <a:ext uri="{FF2B5EF4-FFF2-40B4-BE49-F238E27FC236}">
                <a16:creationId xmlns:a16="http://schemas.microsoft.com/office/drawing/2014/main" id="{5A8F95B5-136C-4440-91EF-F446EE4D0470}"/>
              </a:ext>
            </a:extLst>
          </p:cNvPr>
          <p:cNvSpPr>
            <a:spLocks noGrp="1"/>
          </p:cNvSpPr>
          <p:nvPr>
            <p:ph type="body" sz="quarter" idx="10"/>
          </p:nvPr>
        </p:nvSpPr>
        <p:spPr>
          <a:xfrm>
            <a:off x="0" y="271109"/>
            <a:ext cx="3501496" cy="543185"/>
          </a:xfrm>
        </p:spPr>
        <p:txBody>
          <a:bodyPr anchor="ctr">
            <a:normAutofit fontScale="85000" lnSpcReduction="10000"/>
          </a:bodyPr>
          <a:lstStyle/>
          <a:p>
            <a:pPr algn="l"/>
            <a:r>
              <a:rPr lang="en-US" sz="2400" dirty="0">
                <a:solidFill>
                  <a:schemeClr val="bg1">
                    <a:lumMod val="95000"/>
                  </a:schemeClr>
                </a:solidFill>
              </a:rPr>
              <a:t>Những nghiên cứu liên quan</a:t>
            </a:r>
          </a:p>
        </p:txBody>
      </p:sp>
      <p:sp>
        <p:nvSpPr>
          <p:cNvPr id="43" name="TextBox 42">
            <a:extLst>
              <a:ext uri="{FF2B5EF4-FFF2-40B4-BE49-F238E27FC236}">
                <a16:creationId xmlns:a16="http://schemas.microsoft.com/office/drawing/2014/main" id="{DB89193A-B987-0241-AC6A-DA1CB5637330}"/>
              </a:ext>
            </a:extLst>
          </p:cNvPr>
          <p:cNvSpPr txBox="1"/>
          <p:nvPr/>
        </p:nvSpPr>
        <p:spPr>
          <a:xfrm>
            <a:off x="524655" y="1088449"/>
            <a:ext cx="7152920" cy="461665"/>
          </a:xfrm>
          <a:prstGeom prst="rect">
            <a:avLst/>
          </a:prstGeom>
          <a:noFill/>
        </p:spPr>
        <p:txBody>
          <a:bodyPr wrap="none" rtlCol="0">
            <a:spAutoFit/>
          </a:bodyPr>
          <a:lstStyle/>
          <a:p>
            <a:pPr marL="342900" indent="-342900">
              <a:buFont typeface="System Font Regular"/>
              <a:buChar char="▸"/>
            </a:pPr>
            <a:r>
              <a:rPr lang="en-US" sz="2400">
                <a:solidFill>
                  <a:schemeClr val="tx1">
                    <a:lumMod val="95000"/>
                    <a:lumOff val="5000"/>
                  </a:schemeClr>
                </a:solidFill>
                <a:latin typeface="+mn-ea"/>
              </a:rPr>
              <a:t>PP kinh điển: dựa vào luật, rút trích đặc trưng, …</a:t>
            </a:r>
          </a:p>
        </p:txBody>
      </p:sp>
      <p:sp>
        <p:nvSpPr>
          <p:cNvPr id="44" name="TextBox 43">
            <a:extLst>
              <a:ext uri="{FF2B5EF4-FFF2-40B4-BE49-F238E27FC236}">
                <a16:creationId xmlns:a16="http://schemas.microsoft.com/office/drawing/2014/main" id="{FE84906E-2E1A-3B4A-BCBD-7CBFEF3B2E64}"/>
              </a:ext>
            </a:extLst>
          </p:cNvPr>
          <p:cNvSpPr txBox="1"/>
          <p:nvPr/>
        </p:nvSpPr>
        <p:spPr>
          <a:xfrm>
            <a:off x="524655" y="1798273"/>
            <a:ext cx="7074373" cy="3600986"/>
          </a:xfrm>
          <a:prstGeom prst="rect">
            <a:avLst/>
          </a:prstGeom>
          <a:solidFill>
            <a:schemeClr val="bg1"/>
          </a:solidFill>
          <a:ln>
            <a:solidFill>
              <a:schemeClr val="lt1">
                <a:hueOff val="0"/>
                <a:satOff val="0"/>
                <a:lumOff val="0"/>
              </a:schemeClr>
            </a:solidFill>
          </a:ln>
        </p:spPr>
        <p:txBody>
          <a:bodyPr wrap="none" rtlCol="0">
            <a:spAutoFit/>
          </a:bodyPr>
          <a:lstStyle/>
          <a:p>
            <a:pPr marL="342900" indent="-342900">
              <a:buFont typeface="System Font Regular"/>
              <a:buChar char="▸"/>
            </a:pPr>
            <a:r>
              <a:rPr lang="en-US" sz="2400" dirty="0" err="1">
                <a:latin typeface="+mn-ea"/>
              </a:rPr>
              <a:t>Gần</a:t>
            </a:r>
            <a:r>
              <a:rPr lang="en-US" sz="2400" dirty="0">
                <a:latin typeface="+mn-ea"/>
              </a:rPr>
              <a:t> </a:t>
            </a:r>
            <a:r>
              <a:rPr lang="en-US" sz="2400" dirty="0" err="1">
                <a:latin typeface="+mn-ea"/>
              </a:rPr>
              <a:t>đây</a:t>
            </a:r>
            <a:r>
              <a:rPr lang="en-US" sz="2400" dirty="0">
                <a:latin typeface="+mn-ea"/>
              </a:rPr>
              <a:t>, Deep Learning được áp dụng </a:t>
            </a:r>
            <a:r>
              <a:rPr lang="en-US" sz="2400" dirty="0" err="1">
                <a:latin typeface="+mn-ea"/>
              </a:rPr>
              <a:t>rộng</a:t>
            </a:r>
            <a:r>
              <a:rPr lang="en-US" sz="2400" dirty="0">
                <a:latin typeface="+mn-ea"/>
              </a:rPr>
              <a:t> </a:t>
            </a:r>
            <a:r>
              <a:rPr lang="en-US" sz="2400" dirty="0" err="1">
                <a:latin typeface="+mn-ea"/>
              </a:rPr>
              <a:t>rãi</a:t>
            </a:r>
            <a:r>
              <a:rPr lang="en-US" sz="2400" dirty="0">
                <a:latin typeface="+mn-ea"/>
              </a:rPr>
              <a:t>:</a:t>
            </a:r>
          </a:p>
          <a:p>
            <a:pPr marL="800044" lvl="1" indent="-342900">
              <a:lnSpc>
                <a:spcPct val="150000"/>
              </a:lnSpc>
              <a:buFont typeface="Arial" panose="020B0604020202020204" pitchFamily="34" charset="0"/>
              <a:buChar char="•"/>
            </a:pPr>
            <a:r>
              <a:rPr lang="en-US" sz="2400" dirty="0">
                <a:latin typeface="+mn-ea"/>
              </a:rPr>
              <a:t>Hướng đặc </a:t>
            </a:r>
            <a:r>
              <a:rPr lang="en-US" sz="2400" dirty="0" err="1">
                <a:latin typeface="+mn-ea"/>
              </a:rPr>
              <a:t>trưng</a:t>
            </a:r>
            <a:r>
              <a:rPr lang="en-US" sz="2400" dirty="0">
                <a:latin typeface="+mn-ea"/>
              </a:rPr>
              <a:t> cú pháp [</a:t>
            </a:r>
            <a:r>
              <a:rPr lang="en-US" sz="2400" dirty="0">
                <a:latin typeface="+mn-ea"/>
                <a:hlinkClick r:id="rId3" action="ppaction://hlinksldjump">
                  <a:extLst>
                    <a:ext uri="{A12FA001-AC4F-418D-AE19-62706E023703}">
                      <ahyp:hlinkClr xmlns:ahyp="http://schemas.microsoft.com/office/drawing/2018/hyperlinkcolor" val="tx"/>
                    </a:ext>
                  </a:extLst>
                </a:hlinkClick>
              </a:rPr>
              <a:t>6</a:t>
            </a:r>
            <a:r>
              <a:rPr lang="en-US" sz="2400" dirty="0">
                <a:latin typeface="+mn-ea"/>
              </a:rPr>
              <a:t>]</a:t>
            </a:r>
          </a:p>
          <a:p>
            <a:pPr marL="800044" lvl="1" indent="-342900">
              <a:buFont typeface="Arial" panose="020B0604020202020204" pitchFamily="34" charset="0"/>
              <a:buChar char="•"/>
            </a:pPr>
            <a:endParaRPr lang="en-US" sz="2400" dirty="0">
              <a:latin typeface="+mn-ea"/>
            </a:endParaRPr>
          </a:p>
          <a:p>
            <a:pPr lvl="1"/>
            <a:endParaRPr lang="en-US" sz="2400" dirty="0">
              <a:latin typeface="+mn-ea"/>
            </a:endParaRPr>
          </a:p>
          <a:p>
            <a:pPr marL="800044" lvl="1" indent="-342900">
              <a:buFont typeface="Arial" panose="020B0604020202020204" pitchFamily="34" charset="0"/>
              <a:buChar char="•"/>
            </a:pPr>
            <a:endParaRPr lang="en-US" sz="2400" dirty="0">
              <a:latin typeface="+mn-ea"/>
            </a:endParaRPr>
          </a:p>
          <a:p>
            <a:pPr marL="800044" lvl="1" indent="-342900">
              <a:buFont typeface="Arial" panose="020B0604020202020204" pitchFamily="34" charset="0"/>
              <a:buChar char="•"/>
            </a:pPr>
            <a:endParaRPr lang="en-US" sz="2400" dirty="0">
              <a:latin typeface="+mn-ea"/>
            </a:endParaRPr>
          </a:p>
          <a:p>
            <a:pPr marL="800044" lvl="1" indent="-342900">
              <a:buFont typeface="Arial" panose="020B0604020202020204" pitchFamily="34" charset="0"/>
              <a:buChar char="•"/>
            </a:pPr>
            <a:endParaRPr lang="en-US" sz="2400" dirty="0">
              <a:latin typeface="+mn-ea"/>
            </a:endParaRPr>
          </a:p>
          <a:p>
            <a:pPr marL="800044" lvl="1" indent="-342900">
              <a:buFont typeface="Arial" panose="020B0604020202020204" pitchFamily="34" charset="0"/>
              <a:buChar char="•"/>
            </a:pPr>
            <a:endParaRPr lang="en-US" sz="2400" dirty="0">
              <a:latin typeface="+mn-ea"/>
            </a:endParaRPr>
          </a:p>
          <a:p>
            <a:pPr marL="800044" lvl="1" indent="-342900">
              <a:buFont typeface="Arial" panose="020B0604020202020204" pitchFamily="34" charset="0"/>
              <a:buChar char="•"/>
            </a:pPr>
            <a:r>
              <a:rPr lang="en-US" sz="2400" dirty="0">
                <a:latin typeface="+mn-ea"/>
              </a:rPr>
              <a:t>Hướng bỏ qua cú pháp [</a:t>
            </a:r>
            <a:r>
              <a:rPr lang="en-US" sz="2400" dirty="0">
                <a:latin typeface="+mn-ea"/>
                <a:hlinkClick r:id="rId3" action="ppaction://hlinksldjump">
                  <a:extLst>
                    <a:ext uri="{A12FA001-AC4F-418D-AE19-62706E023703}">
                      <ahyp:hlinkClr xmlns:ahyp="http://schemas.microsoft.com/office/drawing/2018/hyperlinkcolor" val="tx"/>
                    </a:ext>
                  </a:extLst>
                </a:hlinkClick>
              </a:rPr>
              <a:t>2</a:t>
            </a:r>
            <a:r>
              <a:rPr lang="en-US" sz="2400" dirty="0">
                <a:latin typeface="+mn-ea"/>
              </a:rPr>
              <a:t>]</a:t>
            </a:r>
          </a:p>
        </p:txBody>
      </p:sp>
      <p:pic>
        <p:nvPicPr>
          <p:cNvPr id="30" name="Picture 29">
            <a:extLst>
              <a:ext uri="{FF2B5EF4-FFF2-40B4-BE49-F238E27FC236}">
                <a16:creationId xmlns:a16="http://schemas.microsoft.com/office/drawing/2014/main" id="{DB578746-475A-0043-B8D3-0EBF3EDCF94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296574" y="2895600"/>
            <a:ext cx="4550851" cy="1817537"/>
          </a:xfrm>
          <a:prstGeom prst="rect">
            <a:avLst/>
          </a:prstGeom>
        </p:spPr>
      </p:pic>
      <p:pic>
        <p:nvPicPr>
          <p:cNvPr id="46" name="Picture 45">
            <a:extLst>
              <a:ext uri="{FF2B5EF4-FFF2-40B4-BE49-F238E27FC236}">
                <a16:creationId xmlns:a16="http://schemas.microsoft.com/office/drawing/2014/main" id="{3DB6CA72-3B83-194C-BC02-634BF040FC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8691" y="5404384"/>
            <a:ext cx="4846618" cy="958337"/>
          </a:xfrm>
          <a:prstGeom prst="rect">
            <a:avLst/>
          </a:prstGeom>
        </p:spPr>
      </p:pic>
      <p:sp>
        <p:nvSpPr>
          <p:cNvPr id="2" name="Slide Number Placeholder 1">
            <a:extLst>
              <a:ext uri="{FF2B5EF4-FFF2-40B4-BE49-F238E27FC236}">
                <a16:creationId xmlns:a16="http://schemas.microsoft.com/office/drawing/2014/main" id="{7A45A011-9BF4-8942-A57C-D179B47BF7C3}"/>
              </a:ext>
            </a:extLst>
          </p:cNvPr>
          <p:cNvSpPr>
            <a:spLocks noGrp="1"/>
          </p:cNvSpPr>
          <p:nvPr>
            <p:ph type="sldNum" sz="quarter" idx="11"/>
          </p:nvPr>
        </p:nvSpPr>
        <p:spPr/>
        <p:txBody>
          <a:bodyPr/>
          <a:lstStyle/>
          <a:p>
            <a:fld id="{23052ABF-1177-1D45-ACEE-7E39CD832E8A}" type="slidenum">
              <a:t>9</a:t>
            </a:fld>
            <a:endParaRPr lang="en-US"/>
          </a:p>
        </p:txBody>
      </p:sp>
    </p:spTree>
    <p:extLst>
      <p:ext uri="{BB962C8B-B14F-4D97-AF65-F5344CB8AC3E}">
        <p14:creationId xmlns:p14="http://schemas.microsoft.com/office/powerpoint/2010/main" val="125785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3" presetClass="emph" presetSubtype="2" fill="hold" grpId="0" nodeType="withEffect">
                                  <p:stCondLst>
                                    <p:cond delay="0"/>
                                  </p:stCondLst>
                                  <p:childTnLst>
                                    <p:animClr clrSpc="rgb" dir="cw">
                                      <p:cBhvr override="childStyle">
                                        <p:cTn id="12" dur="500" fill="hold"/>
                                        <p:tgtEl>
                                          <p:spTgt spid="43"/>
                                        </p:tgtEl>
                                        <p:attrNameLst>
                                          <p:attrName>style.color</p:attrName>
                                        </p:attrNameLst>
                                      </p:cBhvr>
                                      <p:to>
                                        <a:srgbClr val="A6A6A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Lst>
  </p:timing>
</p:sld>
</file>

<file path=ppt/theme/theme1.xml><?xml version="1.0" encoding="utf-8"?>
<a:theme xmlns:a="http://schemas.openxmlformats.org/drawingml/2006/main" name="Cover and End Slide Master">
  <a:themeElements>
    <a:clrScheme name="Genome Editing">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Genome Editing">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15437</TotalTime>
  <Words>3319</Words>
  <Application>Microsoft Macintosh PowerPoint</Application>
  <PresentationFormat>On-screen Show (4:3)</PresentationFormat>
  <Paragraphs>379</Paragraphs>
  <Slides>20</Slides>
  <Notes>20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Arial Unicode MS</vt:lpstr>
      <vt:lpstr>Arial Unicode MS (Thân)</vt:lpstr>
      <vt:lpstr>Arial</vt:lpstr>
      <vt:lpstr>Calibri</vt:lpstr>
      <vt:lpstr>Consolas</vt:lpstr>
      <vt:lpstr>System Font Regular</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LE DINH VIET HUY</cp:lastModifiedBy>
  <cp:revision>199</cp:revision>
  <dcterms:created xsi:type="dcterms:W3CDTF">2018-04-24T17:14:44Z</dcterms:created>
  <dcterms:modified xsi:type="dcterms:W3CDTF">2019-07-08T22:33:54Z</dcterms:modified>
</cp:coreProperties>
</file>